
<file path=[Content_Types].xml><?xml version="1.0" encoding="utf-8"?>
<Types xmlns="http://schemas.openxmlformats.org/package/2006/content-types">
  <Default Extension="tmp" ContentType="image/png"/>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5"/>
  </p:notesMasterIdLst>
  <p:handoutMasterIdLst>
    <p:handoutMasterId r:id="rId16"/>
  </p:handoutMasterIdLst>
  <p:sldIdLst>
    <p:sldId id="265" r:id="rId5"/>
    <p:sldId id="272" r:id="rId6"/>
    <p:sldId id="330" r:id="rId7"/>
    <p:sldId id="339" r:id="rId8"/>
    <p:sldId id="335" r:id="rId9"/>
    <p:sldId id="332" r:id="rId10"/>
    <p:sldId id="340" r:id="rId11"/>
    <p:sldId id="336" r:id="rId12"/>
    <p:sldId id="343" r:id="rId13"/>
    <p:sldId id="344" r:id="rId14"/>
  </p:sldIdLst>
  <p:sldSz cx="9144000" cy="6858000" type="overhead"/>
  <p:notesSz cx="6808788" cy="9940925"/>
  <p:defaultTextStyle>
    <a:defPPr>
      <a:defRPr lang="en-US"/>
    </a:defPPr>
    <a:lvl1pPr algn="l" rtl="0" fontAlgn="base">
      <a:spcBef>
        <a:spcPct val="0"/>
      </a:spcBef>
      <a:spcAft>
        <a:spcPct val="0"/>
      </a:spcAft>
      <a:defRPr sz="2500" b="1" kern="1200">
        <a:solidFill>
          <a:schemeClr val="bg1"/>
        </a:solidFill>
        <a:latin typeface="Arial" charset="0"/>
        <a:ea typeface="ＭＳ Ｐゴシック" charset="0"/>
        <a:cs typeface="+mn-cs"/>
      </a:defRPr>
    </a:lvl1pPr>
    <a:lvl2pPr marL="457200" algn="l" rtl="0" fontAlgn="base">
      <a:spcBef>
        <a:spcPct val="0"/>
      </a:spcBef>
      <a:spcAft>
        <a:spcPct val="0"/>
      </a:spcAft>
      <a:defRPr sz="2500" b="1" kern="1200">
        <a:solidFill>
          <a:schemeClr val="bg1"/>
        </a:solidFill>
        <a:latin typeface="Arial" charset="0"/>
        <a:ea typeface="ＭＳ Ｐゴシック" charset="0"/>
        <a:cs typeface="+mn-cs"/>
      </a:defRPr>
    </a:lvl2pPr>
    <a:lvl3pPr marL="914400" algn="l" rtl="0" fontAlgn="base">
      <a:spcBef>
        <a:spcPct val="0"/>
      </a:spcBef>
      <a:spcAft>
        <a:spcPct val="0"/>
      </a:spcAft>
      <a:defRPr sz="2500" b="1" kern="1200">
        <a:solidFill>
          <a:schemeClr val="bg1"/>
        </a:solidFill>
        <a:latin typeface="Arial" charset="0"/>
        <a:ea typeface="ＭＳ Ｐゴシック" charset="0"/>
        <a:cs typeface="+mn-cs"/>
      </a:defRPr>
    </a:lvl3pPr>
    <a:lvl4pPr marL="1371600" algn="l" rtl="0" fontAlgn="base">
      <a:spcBef>
        <a:spcPct val="0"/>
      </a:spcBef>
      <a:spcAft>
        <a:spcPct val="0"/>
      </a:spcAft>
      <a:defRPr sz="2500" b="1" kern="1200">
        <a:solidFill>
          <a:schemeClr val="bg1"/>
        </a:solidFill>
        <a:latin typeface="Arial" charset="0"/>
        <a:ea typeface="ＭＳ Ｐゴシック" charset="0"/>
        <a:cs typeface="+mn-cs"/>
      </a:defRPr>
    </a:lvl4pPr>
    <a:lvl5pPr marL="1828800" algn="l" rtl="0" fontAlgn="base">
      <a:spcBef>
        <a:spcPct val="0"/>
      </a:spcBef>
      <a:spcAft>
        <a:spcPct val="0"/>
      </a:spcAft>
      <a:defRPr sz="2500" b="1" kern="1200">
        <a:solidFill>
          <a:schemeClr val="bg1"/>
        </a:solidFill>
        <a:latin typeface="Arial" charset="0"/>
        <a:ea typeface="ＭＳ Ｐゴシック" charset="0"/>
        <a:cs typeface="+mn-cs"/>
      </a:defRPr>
    </a:lvl5pPr>
    <a:lvl6pPr marL="2286000" algn="l" defTabSz="457200" rtl="0" eaLnBrk="1" latinLnBrk="0" hangingPunct="1">
      <a:defRPr sz="2500" b="1" kern="1200">
        <a:solidFill>
          <a:schemeClr val="bg1"/>
        </a:solidFill>
        <a:latin typeface="Arial" charset="0"/>
        <a:ea typeface="ＭＳ Ｐゴシック" charset="0"/>
        <a:cs typeface="+mn-cs"/>
      </a:defRPr>
    </a:lvl6pPr>
    <a:lvl7pPr marL="2743200" algn="l" defTabSz="457200" rtl="0" eaLnBrk="1" latinLnBrk="0" hangingPunct="1">
      <a:defRPr sz="2500" b="1" kern="1200">
        <a:solidFill>
          <a:schemeClr val="bg1"/>
        </a:solidFill>
        <a:latin typeface="Arial" charset="0"/>
        <a:ea typeface="ＭＳ Ｐゴシック" charset="0"/>
        <a:cs typeface="+mn-cs"/>
      </a:defRPr>
    </a:lvl7pPr>
    <a:lvl8pPr marL="3200400" algn="l" defTabSz="457200" rtl="0" eaLnBrk="1" latinLnBrk="0" hangingPunct="1">
      <a:defRPr sz="2500" b="1" kern="1200">
        <a:solidFill>
          <a:schemeClr val="bg1"/>
        </a:solidFill>
        <a:latin typeface="Arial" charset="0"/>
        <a:ea typeface="ＭＳ Ｐゴシック" charset="0"/>
        <a:cs typeface="+mn-cs"/>
      </a:defRPr>
    </a:lvl8pPr>
    <a:lvl9pPr marL="3657600" algn="l" defTabSz="457200" rtl="0" eaLnBrk="1" latinLnBrk="0" hangingPunct="1">
      <a:defRPr sz="2500" b="1" kern="1200">
        <a:solidFill>
          <a:schemeClr val="bg1"/>
        </a:solidFill>
        <a:latin typeface="Arial" charset="0"/>
        <a:ea typeface="ＭＳ Ｐゴシック" charset="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1" userDrawn="1">
          <p15:clr>
            <a:srgbClr val="A4A3A4"/>
          </p15:clr>
        </p15:guide>
        <p15:guide id="2" pos="2145"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00"/>
    <a:srgbClr val="503D00"/>
    <a:srgbClr val="CC9900"/>
    <a:srgbClr val="4F6228"/>
    <a:srgbClr val="A796BA"/>
    <a:srgbClr val="E8E8E8"/>
    <a:srgbClr val="C3D69B"/>
    <a:srgbClr val="E6B9B8"/>
    <a:srgbClr val="632523"/>
    <a:srgbClr val="FF7C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83" autoAdjust="0"/>
    <p:restoredTop sz="76672" autoAdjust="0"/>
  </p:normalViewPr>
  <p:slideViewPr>
    <p:cSldViewPr snapToGrid="0">
      <p:cViewPr varScale="1">
        <p:scale>
          <a:sx n="66" d="100"/>
          <a:sy n="66" d="100"/>
        </p:scale>
        <p:origin x="1494"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117" d="100"/>
          <a:sy n="117" d="100"/>
        </p:scale>
        <p:origin x="-3896" y="-112"/>
      </p:cViewPr>
      <p:guideLst>
        <p:guide orient="horz" pos="3131"/>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6C10484-086C-4ED5-9767-D98C16A1AFB9}" type="doc">
      <dgm:prSet loTypeId="urn:microsoft.com/office/officeart/2005/8/layout/hChevron3" loCatId="process" qsTypeId="urn:microsoft.com/office/officeart/2005/8/quickstyle/simple5" qsCatId="simple" csTypeId="urn:microsoft.com/office/officeart/2005/8/colors/colorful1" csCatId="colorful" phldr="1"/>
      <dgm:spPr/>
    </dgm:pt>
    <dgm:pt modelId="{49099A1E-D491-4AA8-80FD-3B191149E6D3}">
      <dgm:prSet phldrT="[Tekst]" custT="1"/>
      <dgm:spPr/>
      <dgm:t>
        <a:bodyPr/>
        <a:lstStyle/>
        <a:p>
          <a:r>
            <a:rPr lang="nb-NO" sz="1000" dirty="0" err="1" smtClean="0"/>
            <a:t>Additional</a:t>
          </a:r>
          <a:r>
            <a:rPr lang="nb-NO" sz="1000" dirty="0" smtClean="0"/>
            <a:t> </a:t>
          </a:r>
          <a:br>
            <a:rPr lang="nb-NO" sz="1000" dirty="0" smtClean="0"/>
          </a:br>
          <a:r>
            <a:rPr lang="nb-NO" sz="1000" dirty="0" err="1" smtClean="0"/>
            <a:t>Assessment</a:t>
          </a:r>
          <a:endParaRPr lang="nb-NO" sz="1000" dirty="0"/>
        </a:p>
      </dgm:t>
    </dgm:pt>
    <dgm:pt modelId="{3BA25BDA-2EA5-4893-BE3F-B617DA6FC5E3}" type="parTrans" cxnId="{E04268EF-4D6A-4067-92DB-E4F207896818}">
      <dgm:prSet/>
      <dgm:spPr/>
      <dgm:t>
        <a:bodyPr/>
        <a:lstStyle/>
        <a:p>
          <a:endParaRPr lang="nb-NO" sz="2000"/>
        </a:p>
      </dgm:t>
    </dgm:pt>
    <dgm:pt modelId="{9086E7FF-B379-4733-BA5D-879AAA64E09D}" type="sibTrans" cxnId="{E04268EF-4D6A-4067-92DB-E4F207896818}">
      <dgm:prSet/>
      <dgm:spPr/>
      <dgm:t>
        <a:bodyPr/>
        <a:lstStyle/>
        <a:p>
          <a:endParaRPr lang="nb-NO" sz="2000"/>
        </a:p>
      </dgm:t>
    </dgm:pt>
    <dgm:pt modelId="{54996DDA-0B7A-45DD-BFA9-A1FB25419F10}">
      <dgm:prSet phldrT="[Tekst]" custT="1"/>
      <dgm:spPr/>
      <dgm:t>
        <a:bodyPr/>
        <a:lstStyle/>
        <a:p>
          <a:r>
            <a:rPr lang="nb-NO" sz="1000" smtClean="0"/>
            <a:t>Decision</a:t>
          </a:r>
          <a:endParaRPr lang="nb-NO" sz="1000" dirty="0"/>
        </a:p>
      </dgm:t>
    </dgm:pt>
    <dgm:pt modelId="{60C067FF-E85A-4428-9599-EE9F9E15554E}" type="parTrans" cxnId="{FF25B269-A422-4C6E-BC22-8F501213EB6A}">
      <dgm:prSet/>
      <dgm:spPr/>
      <dgm:t>
        <a:bodyPr/>
        <a:lstStyle/>
        <a:p>
          <a:endParaRPr lang="nb-NO" sz="2000"/>
        </a:p>
      </dgm:t>
    </dgm:pt>
    <dgm:pt modelId="{5464B3C5-6D8C-4290-9499-2AD0623C56D0}" type="sibTrans" cxnId="{FF25B269-A422-4C6E-BC22-8F501213EB6A}">
      <dgm:prSet/>
      <dgm:spPr/>
      <dgm:t>
        <a:bodyPr/>
        <a:lstStyle/>
        <a:p>
          <a:endParaRPr lang="nb-NO" sz="2000"/>
        </a:p>
      </dgm:t>
    </dgm:pt>
    <dgm:pt modelId="{542351FA-F822-4963-ACE4-971726996CC7}">
      <dgm:prSet phldrT="[Tekst]" custT="1"/>
      <dgm:spPr/>
      <dgm:t>
        <a:bodyPr/>
        <a:lstStyle/>
        <a:p>
          <a:r>
            <a:rPr lang="nb-NO" sz="1000" dirty="0" err="1" smtClean="0"/>
            <a:t>Comments</a:t>
          </a:r>
          <a:r>
            <a:rPr lang="nb-NO" sz="1000" dirty="0" smtClean="0"/>
            <a:t> </a:t>
          </a:r>
          <a:r>
            <a:rPr lang="nb-NO" sz="1000" dirty="0" err="1" smtClean="0"/>
            <a:t>on</a:t>
          </a:r>
          <a:r>
            <a:rPr lang="nb-NO" sz="1000" dirty="0" smtClean="0"/>
            <a:t> </a:t>
          </a:r>
          <a:r>
            <a:rPr lang="nb-NO" sz="1000" dirty="0" err="1" smtClean="0"/>
            <a:t>the</a:t>
          </a:r>
          <a:r>
            <a:rPr lang="nb-NO" sz="1000" dirty="0" smtClean="0"/>
            <a:t> report</a:t>
          </a:r>
          <a:endParaRPr lang="nb-NO" sz="1000" dirty="0"/>
        </a:p>
      </dgm:t>
    </dgm:pt>
    <dgm:pt modelId="{38130E82-8E30-472D-98A3-2BAFF91C9E6C}" type="parTrans" cxnId="{5F7150F9-B802-4C58-9EB9-65419E9F25F2}">
      <dgm:prSet/>
      <dgm:spPr/>
      <dgm:t>
        <a:bodyPr/>
        <a:lstStyle/>
        <a:p>
          <a:endParaRPr lang="nb-NO" sz="2000"/>
        </a:p>
      </dgm:t>
    </dgm:pt>
    <dgm:pt modelId="{65ABB854-B65C-4A9D-885C-AAB830BEFC2E}" type="sibTrans" cxnId="{5F7150F9-B802-4C58-9EB9-65419E9F25F2}">
      <dgm:prSet/>
      <dgm:spPr/>
      <dgm:t>
        <a:bodyPr/>
        <a:lstStyle/>
        <a:p>
          <a:endParaRPr lang="nb-NO" sz="2000"/>
        </a:p>
      </dgm:t>
    </dgm:pt>
    <dgm:pt modelId="{99B95EE0-2C2F-4A26-A7A7-6C05A0BCF650}">
      <dgm:prSet phldrT="[Tekst]" custT="1"/>
      <dgm:spPr/>
      <dgm:t>
        <a:bodyPr/>
        <a:lstStyle/>
        <a:p>
          <a:r>
            <a:rPr lang="nb-NO" sz="1000" dirty="0" smtClean="0"/>
            <a:t>Report draft</a:t>
          </a:r>
          <a:endParaRPr lang="nb-NO" sz="1000" dirty="0"/>
        </a:p>
      </dgm:t>
    </dgm:pt>
    <dgm:pt modelId="{5B2A9FD0-AE84-4116-8221-4559140F86A0}" type="parTrans" cxnId="{6C43D55A-3113-4584-8211-7FA2B5C3397A}">
      <dgm:prSet/>
      <dgm:spPr/>
      <dgm:t>
        <a:bodyPr/>
        <a:lstStyle/>
        <a:p>
          <a:endParaRPr lang="nb-NO" sz="2000"/>
        </a:p>
      </dgm:t>
    </dgm:pt>
    <dgm:pt modelId="{F49F290F-E32B-48D5-A1DE-BAAD72711051}" type="sibTrans" cxnId="{6C43D55A-3113-4584-8211-7FA2B5C3397A}">
      <dgm:prSet/>
      <dgm:spPr/>
      <dgm:t>
        <a:bodyPr/>
        <a:lstStyle/>
        <a:p>
          <a:endParaRPr lang="nb-NO" sz="2000"/>
        </a:p>
      </dgm:t>
    </dgm:pt>
    <dgm:pt modelId="{741D86C7-F5D7-454B-BE89-B945BD146836}">
      <dgm:prSet phldrT="[Tekst]" custT="1"/>
      <dgm:spPr/>
      <dgm:t>
        <a:bodyPr/>
        <a:lstStyle/>
        <a:p>
          <a:r>
            <a:rPr lang="nb-NO" sz="1000" dirty="0" smtClean="0"/>
            <a:t>Initial </a:t>
          </a:r>
        </a:p>
        <a:p>
          <a:r>
            <a:rPr lang="nb-NO" sz="1000" dirty="0" err="1" smtClean="0"/>
            <a:t>Assessement</a:t>
          </a:r>
          <a:endParaRPr lang="nb-NO" sz="1000" dirty="0"/>
        </a:p>
      </dgm:t>
    </dgm:pt>
    <dgm:pt modelId="{A4E11D05-D076-4575-904F-DEF00B8BAD6E}" type="parTrans" cxnId="{7E292D5D-4E88-49C6-82BE-8FAFE8709241}">
      <dgm:prSet/>
      <dgm:spPr/>
      <dgm:t>
        <a:bodyPr/>
        <a:lstStyle/>
        <a:p>
          <a:endParaRPr lang="nb-NO" sz="2000"/>
        </a:p>
      </dgm:t>
    </dgm:pt>
    <dgm:pt modelId="{B1A4D538-FA5D-44F1-97D5-D3F61189B9B2}" type="sibTrans" cxnId="{7E292D5D-4E88-49C6-82BE-8FAFE8709241}">
      <dgm:prSet/>
      <dgm:spPr/>
      <dgm:t>
        <a:bodyPr/>
        <a:lstStyle/>
        <a:p>
          <a:endParaRPr lang="nb-NO" sz="2000"/>
        </a:p>
      </dgm:t>
    </dgm:pt>
    <dgm:pt modelId="{888F5915-0959-4F5F-981E-BE05CDC34628}">
      <dgm:prSet phldrT="[Tekst]" custT="1"/>
      <dgm:spPr/>
      <dgm:t>
        <a:bodyPr/>
        <a:lstStyle/>
        <a:p>
          <a:r>
            <a:rPr lang="nb-NO" sz="1000" dirty="0" err="1" smtClean="0"/>
            <a:t>Find</a:t>
          </a:r>
          <a:endParaRPr lang="nb-NO" sz="1000" dirty="0" smtClean="0"/>
        </a:p>
        <a:p>
          <a:r>
            <a:rPr lang="nb-NO" sz="1000" dirty="0" smtClean="0"/>
            <a:t>Experts </a:t>
          </a:r>
          <a:endParaRPr lang="nb-NO" sz="1000" dirty="0"/>
        </a:p>
      </dgm:t>
    </dgm:pt>
    <dgm:pt modelId="{B7AAFE3F-8313-48CD-99AE-81AB195DE621}" type="parTrans" cxnId="{E4C2052F-618F-4301-BF05-CE8EF1C69FEF}">
      <dgm:prSet/>
      <dgm:spPr/>
      <dgm:t>
        <a:bodyPr/>
        <a:lstStyle/>
        <a:p>
          <a:endParaRPr lang="nb-NO" sz="2000"/>
        </a:p>
      </dgm:t>
    </dgm:pt>
    <dgm:pt modelId="{30A50CB7-215D-457B-9B66-0F44F8E7BDB3}" type="sibTrans" cxnId="{E4C2052F-618F-4301-BF05-CE8EF1C69FEF}">
      <dgm:prSet/>
      <dgm:spPr/>
      <dgm:t>
        <a:bodyPr/>
        <a:lstStyle/>
        <a:p>
          <a:endParaRPr lang="nb-NO" sz="2000"/>
        </a:p>
      </dgm:t>
    </dgm:pt>
    <dgm:pt modelId="{74D54E6E-E011-4201-8D33-673899CE1C87}">
      <dgm:prSet phldrT="[Tekst]" custT="1"/>
      <dgm:spPr/>
      <dgm:t>
        <a:bodyPr/>
        <a:lstStyle/>
        <a:p>
          <a:r>
            <a:rPr lang="nb-NO" sz="1000" dirty="0" smtClean="0"/>
            <a:t>Meeting </a:t>
          </a:r>
          <a:r>
            <a:rPr lang="nb-NO" sz="1000" dirty="0" err="1" smtClean="0"/>
            <a:t>with</a:t>
          </a:r>
          <a:r>
            <a:rPr lang="nb-NO" sz="1000" dirty="0" smtClean="0"/>
            <a:t> Experts</a:t>
          </a:r>
          <a:endParaRPr lang="nb-NO" sz="1000" dirty="0"/>
        </a:p>
      </dgm:t>
    </dgm:pt>
    <dgm:pt modelId="{9107941A-BE48-4358-97AA-548D6A95A26B}" type="parTrans" cxnId="{AF7C25CF-B422-4418-9707-1D935229C8B5}">
      <dgm:prSet/>
      <dgm:spPr/>
      <dgm:t>
        <a:bodyPr/>
        <a:lstStyle/>
        <a:p>
          <a:endParaRPr lang="nb-NO" sz="2000"/>
        </a:p>
      </dgm:t>
    </dgm:pt>
    <dgm:pt modelId="{836E1520-8983-4AD3-9D22-B9EDF18EA6CC}" type="sibTrans" cxnId="{AF7C25CF-B422-4418-9707-1D935229C8B5}">
      <dgm:prSet/>
      <dgm:spPr/>
      <dgm:t>
        <a:bodyPr/>
        <a:lstStyle/>
        <a:p>
          <a:endParaRPr lang="nb-NO" sz="2000"/>
        </a:p>
      </dgm:t>
    </dgm:pt>
    <dgm:pt modelId="{1EFB1ED9-A5C4-4302-9E1B-0756494DB76A}">
      <dgm:prSet custT="1"/>
      <dgm:spPr/>
      <dgm:t>
        <a:bodyPr/>
        <a:lstStyle/>
        <a:p>
          <a:r>
            <a:rPr lang="en-US" sz="1000" dirty="0" smtClean="0"/>
            <a:t>Site Visits</a:t>
          </a:r>
          <a:endParaRPr lang="nb-NO" sz="1000" dirty="0"/>
        </a:p>
      </dgm:t>
    </dgm:pt>
    <dgm:pt modelId="{1EF64F0C-DF07-4A86-AB06-0F3A95EE6A62}" type="parTrans" cxnId="{5334D03E-58E6-40A6-9829-EC791C71053E}">
      <dgm:prSet/>
      <dgm:spPr/>
      <dgm:t>
        <a:bodyPr/>
        <a:lstStyle/>
        <a:p>
          <a:endParaRPr lang="nb-NO" sz="2000"/>
        </a:p>
      </dgm:t>
    </dgm:pt>
    <dgm:pt modelId="{120B2AA1-93F8-473B-965D-A03EA0C8C5DA}" type="sibTrans" cxnId="{5334D03E-58E6-40A6-9829-EC791C71053E}">
      <dgm:prSet/>
      <dgm:spPr/>
      <dgm:t>
        <a:bodyPr/>
        <a:lstStyle/>
        <a:p>
          <a:endParaRPr lang="nb-NO" sz="2000"/>
        </a:p>
      </dgm:t>
    </dgm:pt>
    <dgm:pt modelId="{930139A4-918A-4A4C-A05E-09D940C74F24}" type="pres">
      <dgm:prSet presAssocID="{C6C10484-086C-4ED5-9767-D98C16A1AFB9}" presName="Name0" presStyleCnt="0">
        <dgm:presLayoutVars>
          <dgm:dir/>
          <dgm:resizeHandles val="exact"/>
        </dgm:presLayoutVars>
      </dgm:prSet>
      <dgm:spPr/>
    </dgm:pt>
    <dgm:pt modelId="{08E55C3F-AA4A-40F7-AEBE-30B5F6A3F4F5}" type="pres">
      <dgm:prSet presAssocID="{741D86C7-F5D7-454B-BE89-B945BD146836}" presName="parTxOnly" presStyleLbl="node1" presStyleIdx="0" presStyleCnt="8">
        <dgm:presLayoutVars>
          <dgm:bulletEnabled val="1"/>
        </dgm:presLayoutVars>
      </dgm:prSet>
      <dgm:spPr/>
      <dgm:t>
        <a:bodyPr/>
        <a:lstStyle/>
        <a:p>
          <a:endParaRPr lang="nb-NO"/>
        </a:p>
      </dgm:t>
    </dgm:pt>
    <dgm:pt modelId="{F65E5AD2-12B8-4BC5-AC4A-393C638AC551}" type="pres">
      <dgm:prSet presAssocID="{B1A4D538-FA5D-44F1-97D5-D3F61189B9B2}" presName="parSpace" presStyleCnt="0"/>
      <dgm:spPr/>
    </dgm:pt>
    <dgm:pt modelId="{F14417AA-0664-451D-B3CD-22265D3A3EAA}" type="pres">
      <dgm:prSet presAssocID="{888F5915-0959-4F5F-981E-BE05CDC34628}" presName="parTxOnly" presStyleLbl="node1" presStyleIdx="1" presStyleCnt="8">
        <dgm:presLayoutVars>
          <dgm:bulletEnabled val="1"/>
        </dgm:presLayoutVars>
      </dgm:prSet>
      <dgm:spPr/>
      <dgm:t>
        <a:bodyPr/>
        <a:lstStyle/>
        <a:p>
          <a:endParaRPr lang="nb-NO"/>
        </a:p>
      </dgm:t>
    </dgm:pt>
    <dgm:pt modelId="{086EAEF6-125B-45D4-ADF8-2D00D2C2536C}" type="pres">
      <dgm:prSet presAssocID="{30A50CB7-215D-457B-9B66-0F44F8E7BDB3}" presName="parSpace" presStyleCnt="0"/>
      <dgm:spPr/>
    </dgm:pt>
    <dgm:pt modelId="{B35602E5-87ED-4EC5-871B-9FE937B88748}" type="pres">
      <dgm:prSet presAssocID="{74D54E6E-E011-4201-8D33-673899CE1C87}" presName="parTxOnly" presStyleLbl="node1" presStyleIdx="2" presStyleCnt="8">
        <dgm:presLayoutVars>
          <dgm:bulletEnabled val="1"/>
        </dgm:presLayoutVars>
      </dgm:prSet>
      <dgm:spPr/>
      <dgm:t>
        <a:bodyPr/>
        <a:lstStyle/>
        <a:p>
          <a:endParaRPr lang="nb-NO"/>
        </a:p>
      </dgm:t>
    </dgm:pt>
    <dgm:pt modelId="{E0F08DFC-0A52-4E63-AEC2-E012537F34F9}" type="pres">
      <dgm:prSet presAssocID="{836E1520-8983-4AD3-9D22-B9EDF18EA6CC}" presName="parSpace" presStyleCnt="0"/>
      <dgm:spPr/>
    </dgm:pt>
    <dgm:pt modelId="{BB2F03A4-9EEA-4FEF-AF5A-B71032786AE9}" type="pres">
      <dgm:prSet presAssocID="{1EFB1ED9-A5C4-4302-9E1B-0756494DB76A}" presName="parTxOnly" presStyleLbl="node1" presStyleIdx="3" presStyleCnt="8">
        <dgm:presLayoutVars>
          <dgm:bulletEnabled val="1"/>
        </dgm:presLayoutVars>
      </dgm:prSet>
      <dgm:spPr/>
      <dgm:t>
        <a:bodyPr/>
        <a:lstStyle/>
        <a:p>
          <a:endParaRPr lang="nb-NO"/>
        </a:p>
      </dgm:t>
    </dgm:pt>
    <dgm:pt modelId="{8A75A7D4-956E-411D-B193-C2397E4CA4B8}" type="pres">
      <dgm:prSet presAssocID="{120B2AA1-93F8-473B-965D-A03EA0C8C5DA}" presName="parSpace" presStyleCnt="0"/>
      <dgm:spPr/>
    </dgm:pt>
    <dgm:pt modelId="{78E82991-DD12-47B6-B5A7-D5BA801D1633}" type="pres">
      <dgm:prSet presAssocID="{99B95EE0-2C2F-4A26-A7A7-6C05A0BCF650}" presName="parTxOnly" presStyleLbl="node1" presStyleIdx="4" presStyleCnt="8">
        <dgm:presLayoutVars>
          <dgm:bulletEnabled val="1"/>
        </dgm:presLayoutVars>
      </dgm:prSet>
      <dgm:spPr/>
      <dgm:t>
        <a:bodyPr/>
        <a:lstStyle/>
        <a:p>
          <a:endParaRPr lang="nb-NO"/>
        </a:p>
      </dgm:t>
    </dgm:pt>
    <dgm:pt modelId="{FF58E6F1-50DF-4037-BCA1-2BCE4953B9CB}" type="pres">
      <dgm:prSet presAssocID="{F49F290F-E32B-48D5-A1DE-BAAD72711051}" presName="parSpace" presStyleCnt="0"/>
      <dgm:spPr/>
    </dgm:pt>
    <dgm:pt modelId="{90712F81-3E0C-43BD-ABAB-C3DF169E60AB}" type="pres">
      <dgm:prSet presAssocID="{542351FA-F822-4963-ACE4-971726996CC7}" presName="parTxOnly" presStyleLbl="node1" presStyleIdx="5" presStyleCnt="8">
        <dgm:presLayoutVars>
          <dgm:bulletEnabled val="1"/>
        </dgm:presLayoutVars>
      </dgm:prSet>
      <dgm:spPr/>
      <dgm:t>
        <a:bodyPr/>
        <a:lstStyle/>
        <a:p>
          <a:endParaRPr lang="nb-NO"/>
        </a:p>
      </dgm:t>
    </dgm:pt>
    <dgm:pt modelId="{BE38FCE0-646A-4315-8A8D-F249B64A8F9F}" type="pres">
      <dgm:prSet presAssocID="{65ABB854-B65C-4A9D-885C-AAB830BEFC2E}" presName="parSpace" presStyleCnt="0"/>
      <dgm:spPr/>
    </dgm:pt>
    <dgm:pt modelId="{807A8ABE-A3E1-4DCD-87E7-49F4C1AE8F1A}" type="pres">
      <dgm:prSet presAssocID="{49099A1E-D491-4AA8-80FD-3B191149E6D3}" presName="parTxOnly" presStyleLbl="node1" presStyleIdx="6" presStyleCnt="8">
        <dgm:presLayoutVars>
          <dgm:bulletEnabled val="1"/>
        </dgm:presLayoutVars>
      </dgm:prSet>
      <dgm:spPr/>
      <dgm:t>
        <a:bodyPr/>
        <a:lstStyle/>
        <a:p>
          <a:endParaRPr lang="nb-NO"/>
        </a:p>
      </dgm:t>
    </dgm:pt>
    <dgm:pt modelId="{472FF826-F848-4EE3-80E2-FBD43A5EF034}" type="pres">
      <dgm:prSet presAssocID="{9086E7FF-B379-4733-BA5D-879AAA64E09D}" presName="parSpace" presStyleCnt="0"/>
      <dgm:spPr/>
    </dgm:pt>
    <dgm:pt modelId="{B5E96408-70A4-464D-BCA8-1D29BED72AEB}" type="pres">
      <dgm:prSet presAssocID="{54996DDA-0B7A-45DD-BFA9-A1FB25419F10}" presName="parTxOnly" presStyleLbl="node1" presStyleIdx="7" presStyleCnt="8">
        <dgm:presLayoutVars>
          <dgm:bulletEnabled val="1"/>
        </dgm:presLayoutVars>
      </dgm:prSet>
      <dgm:spPr/>
      <dgm:t>
        <a:bodyPr/>
        <a:lstStyle/>
        <a:p>
          <a:endParaRPr lang="nb-NO"/>
        </a:p>
      </dgm:t>
    </dgm:pt>
  </dgm:ptLst>
  <dgm:cxnLst>
    <dgm:cxn modelId="{4AEE5FDB-9EB6-42AA-89FA-AF84CFBF302C}" type="presOf" srcId="{54996DDA-0B7A-45DD-BFA9-A1FB25419F10}" destId="{B5E96408-70A4-464D-BCA8-1D29BED72AEB}" srcOrd="0" destOrd="0" presId="urn:microsoft.com/office/officeart/2005/8/layout/hChevron3"/>
    <dgm:cxn modelId="{AF7C25CF-B422-4418-9707-1D935229C8B5}" srcId="{C6C10484-086C-4ED5-9767-D98C16A1AFB9}" destId="{74D54E6E-E011-4201-8D33-673899CE1C87}" srcOrd="2" destOrd="0" parTransId="{9107941A-BE48-4358-97AA-548D6A95A26B}" sibTransId="{836E1520-8983-4AD3-9D22-B9EDF18EA6CC}"/>
    <dgm:cxn modelId="{B179C82E-3D91-4008-A808-5C9F587FCC81}" type="presOf" srcId="{74D54E6E-E011-4201-8D33-673899CE1C87}" destId="{B35602E5-87ED-4EC5-871B-9FE937B88748}" srcOrd="0" destOrd="0" presId="urn:microsoft.com/office/officeart/2005/8/layout/hChevron3"/>
    <dgm:cxn modelId="{B09A0A2B-0607-4170-815F-04CD6250604F}" type="presOf" srcId="{99B95EE0-2C2F-4A26-A7A7-6C05A0BCF650}" destId="{78E82991-DD12-47B6-B5A7-D5BA801D1633}" srcOrd="0" destOrd="0" presId="urn:microsoft.com/office/officeart/2005/8/layout/hChevron3"/>
    <dgm:cxn modelId="{24976494-A72E-424C-A430-12E123F08BA6}" type="presOf" srcId="{C6C10484-086C-4ED5-9767-D98C16A1AFB9}" destId="{930139A4-918A-4A4C-A05E-09D940C74F24}" srcOrd="0" destOrd="0" presId="urn:microsoft.com/office/officeart/2005/8/layout/hChevron3"/>
    <dgm:cxn modelId="{5334D03E-58E6-40A6-9829-EC791C71053E}" srcId="{C6C10484-086C-4ED5-9767-D98C16A1AFB9}" destId="{1EFB1ED9-A5C4-4302-9E1B-0756494DB76A}" srcOrd="3" destOrd="0" parTransId="{1EF64F0C-DF07-4A86-AB06-0F3A95EE6A62}" sibTransId="{120B2AA1-93F8-473B-965D-A03EA0C8C5DA}"/>
    <dgm:cxn modelId="{FF25B269-A422-4C6E-BC22-8F501213EB6A}" srcId="{C6C10484-086C-4ED5-9767-D98C16A1AFB9}" destId="{54996DDA-0B7A-45DD-BFA9-A1FB25419F10}" srcOrd="7" destOrd="0" parTransId="{60C067FF-E85A-4428-9599-EE9F9E15554E}" sibTransId="{5464B3C5-6D8C-4290-9499-2AD0623C56D0}"/>
    <dgm:cxn modelId="{E04268EF-4D6A-4067-92DB-E4F207896818}" srcId="{C6C10484-086C-4ED5-9767-D98C16A1AFB9}" destId="{49099A1E-D491-4AA8-80FD-3B191149E6D3}" srcOrd="6" destOrd="0" parTransId="{3BA25BDA-2EA5-4893-BE3F-B617DA6FC5E3}" sibTransId="{9086E7FF-B379-4733-BA5D-879AAA64E09D}"/>
    <dgm:cxn modelId="{6C43D55A-3113-4584-8211-7FA2B5C3397A}" srcId="{C6C10484-086C-4ED5-9767-D98C16A1AFB9}" destId="{99B95EE0-2C2F-4A26-A7A7-6C05A0BCF650}" srcOrd="4" destOrd="0" parTransId="{5B2A9FD0-AE84-4116-8221-4559140F86A0}" sibTransId="{F49F290F-E32B-48D5-A1DE-BAAD72711051}"/>
    <dgm:cxn modelId="{9122D605-A64F-44F5-BFD3-9E49D1F6E584}" type="presOf" srcId="{1EFB1ED9-A5C4-4302-9E1B-0756494DB76A}" destId="{BB2F03A4-9EEA-4FEF-AF5A-B71032786AE9}" srcOrd="0" destOrd="0" presId="urn:microsoft.com/office/officeart/2005/8/layout/hChevron3"/>
    <dgm:cxn modelId="{36EDB0C4-A009-41E8-8371-396D1CB8F6EC}" type="presOf" srcId="{542351FA-F822-4963-ACE4-971726996CC7}" destId="{90712F81-3E0C-43BD-ABAB-C3DF169E60AB}" srcOrd="0" destOrd="0" presId="urn:microsoft.com/office/officeart/2005/8/layout/hChevron3"/>
    <dgm:cxn modelId="{7E292D5D-4E88-49C6-82BE-8FAFE8709241}" srcId="{C6C10484-086C-4ED5-9767-D98C16A1AFB9}" destId="{741D86C7-F5D7-454B-BE89-B945BD146836}" srcOrd="0" destOrd="0" parTransId="{A4E11D05-D076-4575-904F-DEF00B8BAD6E}" sibTransId="{B1A4D538-FA5D-44F1-97D5-D3F61189B9B2}"/>
    <dgm:cxn modelId="{E4C2052F-618F-4301-BF05-CE8EF1C69FEF}" srcId="{C6C10484-086C-4ED5-9767-D98C16A1AFB9}" destId="{888F5915-0959-4F5F-981E-BE05CDC34628}" srcOrd="1" destOrd="0" parTransId="{B7AAFE3F-8313-48CD-99AE-81AB195DE621}" sibTransId="{30A50CB7-215D-457B-9B66-0F44F8E7BDB3}"/>
    <dgm:cxn modelId="{836E738C-A7AE-41ED-A33A-1667337B5EB8}" type="presOf" srcId="{741D86C7-F5D7-454B-BE89-B945BD146836}" destId="{08E55C3F-AA4A-40F7-AEBE-30B5F6A3F4F5}" srcOrd="0" destOrd="0" presId="urn:microsoft.com/office/officeart/2005/8/layout/hChevron3"/>
    <dgm:cxn modelId="{F02B6FC9-4BD9-4DD9-8D12-AA96D0F28931}" type="presOf" srcId="{888F5915-0959-4F5F-981E-BE05CDC34628}" destId="{F14417AA-0664-451D-B3CD-22265D3A3EAA}" srcOrd="0" destOrd="0" presId="urn:microsoft.com/office/officeart/2005/8/layout/hChevron3"/>
    <dgm:cxn modelId="{55CE1973-DB94-4EDB-808F-548D936E1B55}" type="presOf" srcId="{49099A1E-D491-4AA8-80FD-3B191149E6D3}" destId="{807A8ABE-A3E1-4DCD-87E7-49F4C1AE8F1A}" srcOrd="0" destOrd="0" presId="urn:microsoft.com/office/officeart/2005/8/layout/hChevron3"/>
    <dgm:cxn modelId="{5F7150F9-B802-4C58-9EB9-65419E9F25F2}" srcId="{C6C10484-086C-4ED5-9767-D98C16A1AFB9}" destId="{542351FA-F822-4963-ACE4-971726996CC7}" srcOrd="5" destOrd="0" parTransId="{38130E82-8E30-472D-98A3-2BAFF91C9E6C}" sibTransId="{65ABB854-B65C-4A9D-885C-AAB830BEFC2E}"/>
    <dgm:cxn modelId="{9D646B92-A224-40DA-90DD-771370A743B1}" type="presParOf" srcId="{930139A4-918A-4A4C-A05E-09D940C74F24}" destId="{08E55C3F-AA4A-40F7-AEBE-30B5F6A3F4F5}" srcOrd="0" destOrd="0" presId="urn:microsoft.com/office/officeart/2005/8/layout/hChevron3"/>
    <dgm:cxn modelId="{60AA4663-A177-48DF-8070-EB862F357505}" type="presParOf" srcId="{930139A4-918A-4A4C-A05E-09D940C74F24}" destId="{F65E5AD2-12B8-4BC5-AC4A-393C638AC551}" srcOrd="1" destOrd="0" presId="urn:microsoft.com/office/officeart/2005/8/layout/hChevron3"/>
    <dgm:cxn modelId="{4301E709-215C-4C02-88C1-0A13B191DEE7}" type="presParOf" srcId="{930139A4-918A-4A4C-A05E-09D940C74F24}" destId="{F14417AA-0664-451D-B3CD-22265D3A3EAA}" srcOrd="2" destOrd="0" presId="urn:microsoft.com/office/officeart/2005/8/layout/hChevron3"/>
    <dgm:cxn modelId="{D3E8A670-C7F1-49B6-83AB-68B2FA4E132F}" type="presParOf" srcId="{930139A4-918A-4A4C-A05E-09D940C74F24}" destId="{086EAEF6-125B-45D4-ADF8-2D00D2C2536C}" srcOrd="3" destOrd="0" presId="urn:microsoft.com/office/officeart/2005/8/layout/hChevron3"/>
    <dgm:cxn modelId="{768CA644-D65A-487C-AA82-5BF0DC99818A}" type="presParOf" srcId="{930139A4-918A-4A4C-A05E-09D940C74F24}" destId="{B35602E5-87ED-4EC5-871B-9FE937B88748}" srcOrd="4" destOrd="0" presId="urn:microsoft.com/office/officeart/2005/8/layout/hChevron3"/>
    <dgm:cxn modelId="{1CE835CE-5661-410F-8E51-229CB029467D}" type="presParOf" srcId="{930139A4-918A-4A4C-A05E-09D940C74F24}" destId="{E0F08DFC-0A52-4E63-AEC2-E012537F34F9}" srcOrd="5" destOrd="0" presId="urn:microsoft.com/office/officeart/2005/8/layout/hChevron3"/>
    <dgm:cxn modelId="{050ED0D8-1FCF-4F2E-9219-479E54DE1B4F}" type="presParOf" srcId="{930139A4-918A-4A4C-A05E-09D940C74F24}" destId="{BB2F03A4-9EEA-4FEF-AF5A-B71032786AE9}" srcOrd="6" destOrd="0" presId="urn:microsoft.com/office/officeart/2005/8/layout/hChevron3"/>
    <dgm:cxn modelId="{5E5F8658-11DD-4AAF-9E3A-C06C83677583}" type="presParOf" srcId="{930139A4-918A-4A4C-A05E-09D940C74F24}" destId="{8A75A7D4-956E-411D-B193-C2397E4CA4B8}" srcOrd="7" destOrd="0" presId="urn:microsoft.com/office/officeart/2005/8/layout/hChevron3"/>
    <dgm:cxn modelId="{A3487CA8-5C19-468A-9EA3-34623C02B78A}" type="presParOf" srcId="{930139A4-918A-4A4C-A05E-09D940C74F24}" destId="{78E82991-DD12-47B6-B5A7-D5BA801D1633}" srcOrd="8" destOrd="0" presId="urn:microsoft.com/office/officeart/2005/8/layout/hChevron3"/>
    <dgm:cxn modelId="{2A71A539-8054-48D7-9CF5-B41098AFA600}" type="presParOf" srcId="{930139A4-918A-4A4C-A05E-09D940C74F24}" destId="{FF58E6F1-50DF-4037-BCA1-2BCE4953B9CB}" srcOrd="9" destOrd="0" presId="urn:microsoft.com/office/officeart/2005/8/layout/hChevron3"/>
    <dgm:cxn modelId="{10EDCB71-C8B7-4DF6-80A8-EC59D27E3A3F}" type="presParOf" srcId="{930139A4-918A-4A4C-A05E-09D940C74F24}" destId="{90712F81-3E0C-43BD-ABAB-C3DF169E60AB}" srcOrd="10" destOrd="0" presId="urn:microsoft.com/office/officeart/2005/8/layout/hChevron3"/>
    <dgm:cxn modelId="{EA10502B-9276-4121-81E0-8C134956A878}" type="presParOf" srcId="{930139A4-918A-4A4C-A05E-09D940C74F24}" destId="{BE38FCE0-646A-4315-8A8D-F249B64A8F9F}" srcOrd="11" destOrd="0" presId="urn:microsoft.com/office/officeart/2005/8/layout/hChevron3"/>
    <dgm:cxn modelId="{7778DD98-27B6-41FE-9785-6B29F370484F}" type="presParOf" srcId="{930139A4-918A-4A4C-A05E-09D940C74F24}" destId="{807A8ABE-A3E1-4DCD-87E7-49F4C1AE8F1A}" srcOrd="12" destOrd="0" presId="urn:microsoft.com/office/officeart/2005/8/layout/hChevron3"/>
    <dgm:cxn modelId="{845DF9B8-ED0E-42E1-B515-8996DF86DB49}" type="presParOf" srcId="{930139A4-918A-4A4C-A05E-09D940C74F24}" destId="{472FF826-F848-4EE3-80E2-FBD43A5EF034}" srcOrd="13" destOrd="0" presId="urn:microsoft.com/office/officeart/2005/8/layout/hChevron3"/>
    <dgm:cxn modelId="{D8853344-4CCC-4CB2-A72A-2CBB0CED2C0C}" type="presParOf" srcId="{930139A4-918A-4A4C-A05E-09D940C74F24}" destId="{B5E96408-70A4-464D-BCA8-1D29BED72AEB}" srcOrd="14"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6C10484-086C-4ED5-9767-D98C16A1AFB9}" type="doc">
      <dgm:prSet loTypeId="urn:microsoft.com/office/officeart/2005/8/layout/hChevron3" loCatId="process" qsTypeId="urn:microsoft.com/office/officeart/2005/8/quickstyle/simple5" qsCatId="simple" csTypeId="urn:microsoft.com/office/officeart/2005/8/colors/colorful1" csCatId="colorful" phldr="1"/>
      <dgm:spPr/>
    </dgm:pt>
    <dgm:pt modelId="{49099A1E-D491-4AA8-80FD-3B191149E6D3}">
      <dgm:prSet phldrT="[Tekst]" custT="1"/>
      <dgm:spPr/>
      <dgm:t>
        <a:bodyPr/>
        <a:lstStyle/>
        <a:p>
          <a:r>
            <a:rPr lang="nb-NO" sz="1000" dirty="0" err="1" smtClean="0"/>
            <a:t>Additional</a:t>
          </a:r>
          <a:r>
            <a:rPr lang="nb-NO" sz="1000" dirty="0" smtClean="0"/>
            <a:t> </a:t>
          </a:r>
          <a:br>
            <a:rPr lang="nb-NO" sz="1000" dirty="0" smtClean="0"/>
          </a:br>
          <a:r>
            <a:rPr lang="nb-NO" sz="1000" dirty="0" err="1" smtClean="0"/>
            <a:t>Assessment</a:t>
          </a:r>
          <a:endParaRPr lang="nb-NO" sz="1000" dirty="0"/>
        </a:p>
      </dgm:t>
    </dgm:pt>
    <dgm:pt modelId="{3BA25BDA-2EA5-4893-BE3F-B617DA6FC5E3}" type="parTrans" cxnId="{E04268EF-4D6A-4067-92DB-E4F207896818}">
      <dgm:prSet/>
      <dgm:spPr/>
      <dgm:t>
        <a:bodyPr/>
        <a:lstStyle/>
        <a:p>
          <a:endParaRPr lang="nb-NO" sz="2000"/>
        </a:p>
      </dgm:t>
    </dgm:pt>
    <dgm:pt modelId="{9086E7FF-B379-4733-BA5D-879AAA64E09D}" type="sibTrans" cxnId="{E04268EF-4D6A-4067-92DB-E4F207896818}">
      <dgm:prSet/>
      <dgm:spPr/>
      <dgm:t>
        <a:bodyPr/>
        <a:lstStyle/>
        <a:p>
          <a:endParaRPr lang="nb-NO" sz="2000"/>
        </a:p>
      </dgm:t>
    </dgm:pt>
    <dgm:pt modelId="{54996DDA-0B7A-45DD-BFA9-A1FB25419F10}">
      <dgm:prSet phldrT="[Tekst]" custT="1"/>
      <dgm:spPr/>
      <dgm:t>
        <a:bodyPr/>
        <a:lstStyle/>
        <a:p>
          <a:r>
            <a:rPr lang="nb-NO" sz="1000" smtClean="0"/>
            <a:t>Decision</a:t>
          </a:r>
          <a:endParaRPr lang="nb-NO" sz="1000" dirty="0"/>
        </a:p>
      </dgm:t>
    </dgm:pt>
    <dgm:pt modelId="{60C067FF-E85A-4428-9599-EE9F9E15554E}" type="parTrans" cxnId="{FF25B269-A422-4C6E-BC22-8F501213EB6A}">
      <dgm:prSet/>
      <dgm:spPr/>
      <dgm:t>
        <a:bodyPr/>
        <a:lstStyle/>
        <a:p>
          <a:endParaRPr lang="nb-NO" sz="2000"/>
        </a:p>
      </dgm:t>
    </dgm:pt>
    <dgm:pt modelId="{5464B3C5-6D8C-4290-9499-2AD0623C56D0}" type="sibTrans" cxnId="{FF25B269-A422-4C6E-BC22-8F501213EB6A}">
      <dgm:prSet/>
      <dgm:spPr/>
      <dgm:t>
        <a:bodyPr/>
        <a:lstStyle/>
        <a:p>
          <a:endParaRPr lang="nb-NO" sz="2000"/>
        </a:p>
      </dgm:t>
    </dgm:pt>
    <dgm:pt modelId="{542351FA-F822-4963-ACE4-971726996CC7}">
      <dgm:prSet phldrT="[Tekst]" custT="1"/>
      <dgm:spPr/>
      <dgm:t>
        <a:bodyPr/>
        <a:lstStyle/>
        <a:p>
          <a:r>
            <a:rPr lang="nb-NO" sz="1000" dirty="0" err="1" smtClean="0"/>
            <a:t>Comments</a:t>
          </a:r>
          <a:r>
            <a:rPr lang="nb-NO" sz="1000" dirty="0" smtClean="0"/>
            <a:t> </a:t>
          </a:r>
          <a:r>
            <a:rPr lang="nb-NO" sz="1000" dirty="0" err="1" smtClean="0"/>
            <a:t>on</a:t>
          </a:r>
          <a:r>
            <a:rPr lang="nb-NO" sz="1000" dirty="0" smtClean="0"/>
            <a:t> </a:t>
          </a:r>
          <a:r>
            <a:rPr lang="nb-NO" sz="1000" dirty="0" err="1" smtClean="0"/>
            <a:t>the</a:t>
          </a:r>
          <a:r>
            <a:rPr lang="nb-NO" sz="1000" dirty="0" smtClean="0"/>
            <a:t> report</a:t>
          </a:r>
          <a:endParaRPr lang="nb-NO" sz="1000" dirty="0"/>
        </a:p>
      </dgm:t>
    </dgm:pt>
    <dgm:pt modelId="{38130E82-8E30-472D-98A3-2BAFF91C9E6C}" type="parTrans" cxnId="{5F7150F9-B802-4C58-9EB9-65419E9F25F2}">
      <dgm:prSet/>
      <dgm:spPr/>
      <dgm:t>
        <a:bodyPr/>
        <a:lstStyle/>
        <a:p>
          <a:endParaRPr lang="nb-NO" sz="2000"/>
        </a:p>
      </dgm:t>
    </dgm:pt>
    <dgm:pt modelId="{65ABB854-B65C-4A9D-885C-AAB830BEFC2E}" type="sibTrans" cxnId="{5F7150F9-B802-4C58-9EB9-65419E9F25F2}">
      <dgm:prSet/>
      <dgm:spPr/>
      <dgm:t>
        <a:bodyPr/>
        <a:lstStyle/>
        <a:p>
          <a:endParaRPr lang="nb-NO" sz="2000"/>
        </a:p>
      </dgm:t>
    </dgm:pt>
    <dgm:pt modelId="{99B95EE0-2C2F-4A26-A7A7-6C05A0BCF650}">
      <dgm:prSet phldrT="[Tekst]" custT="1"/>
      <dgm:spPr/>
      <dgm:t>
        <a:bodyPr/>
        <a:lstStyle/>
        <a:p>
          <a:r>
            <a:rPr lang="nb-NO" sz="1000" dirty="0" smtClean="0"/>
            <a:t>Report draft</a:t>
          </a:r>
          <a:endParaRPr lang="nb-NO" sz="1000" dirty="0"/>
        </a:p>
      </dgm:t>
    </dgm:pt>
    <dgm:pt modelId="{5B2A9FD0-AE84-4116-8221-4559140F86A0}" type="parTrans" cxnId="{6C43D55A-3113-4584-8211-7FA2B5C3397A}">
      <dgm:prSet/>
      <dgm:spPr/>
      <dgm:t>
        <a:bodyPr/>
        <a:lstStyle/>
        <a:p>
          <a:endParaRPr lang="nb-NO" sz="2000"/>
        </a:p>
      </dgm:t>
    </dgm:pt>
    <dgm:pt modelId="{F49F290F-E32B-48D5-A1DE-BAAD72711051}" type="sibTrans" cxnId="{6C43D55A-3113-4584-8211-7FA2B5C3397A}">
      <dgm:prSet/>
      <dgm:spPr/>
      <dgm:t>
        <a:bodyPr/>
        <a:lstStyle/>
        <a:p>
          <a:endParaRPr lang="nb-NO" sz="2000"/>
        </a:p>
      </dgm:t>
    </dgm:pt>
    <dgm:pt modelId="{741D86C7-F5D7-454B-BE89-B945BD146836}">
      <dgm:prSet phldrT="[Tekst]" custT="1"/>
      <dgm:spPr/>
      <dgm:t>
        <a:bodyPr/>
        <a:lstStyle/>
        <a:p>
          <a:r>
            <a:rPr lang="nb-NO" sz="1000" dirty="0" smtClean="0"/>
            <a:t>Initial </a:t>
          </a:r>
        </a:p>
        <a:p>
          <a:r>
            <a:rPr lang="nb-NO" sz="1000" dirty="0" err="1" smtClean="0"/>
            <a:t>Assessement</a:t>
          </a:r>
          <a:endParaRPr lang="nb-NO" sz="1000" dirty="0"/>
        </a:p>
      </dgm:t>
    </dgm:pt>
    <dgm:pt modelId="{A4E11D05-D076-4575-904F-DEF00B8BAD6E}" type="parTrans" cxnId="{7E292D5D-4E88-49C6-82BE-8FAFE8709241}">
      <dgm:prSet/>
      <dgm:spPr/>
      <dgm:t>
        <a:bodyPr/>
        <a:lstStyle/>
        <a:p>
          <a:endParaRPr lang="nb-NO" sz="2000"/>
        </a:p>
      </dgm:t>
    </dgm:pt>
    <dgm:pt modelId="{B1A4D538-FA5D-44F1-97D5-D3F61189B9B2}" type="sibTrans" cxnId="{7E292D5D-4E88-49C6-82BE-8FAFE8709241}">
      <dgm:prSet/>
      <dgm:spPr/>
      <dgm:t>
        <a:bodyPr/>
        <a:lstStyle/>
        <a:p>
          <a:endParaRPr lang="nb-NO" sz="2000"/>
        </a:p>
      </dgm:t>
    </dgm:pt>
    <dgm:pt modelId="{888F5915-0959-4F5F-981E-BE05CDC34628}">
      <dgm:prSet phldrT="[Tekst]" custT="1"/>
      <dgm:spPr/>
      <dgm:t>
        <a:bodyPr/>
        <a:lstStyle/>
        <a:p>
          <a:r>
            <a:rPr lang="nb-NO" sz="1000" dirty="0" err="1" smtClean="0"/>
            <a:t>Find</a:t>
          </a:r>
          <a:endParaRPr lang="nb-NO" sz="1000" dirty="0" smtClean="0"/>
        </a:p>
        <a:p>
          <a:r>
            <a:rPr lang="nb-NO" sz="1000" dirty="0" smtClean="0"/>
            <a:t>Experts </a:t>
          </a:r>
          <a:endParaRPr lang="nb-NO" sz="1000" dirty="0"/>
        </a:p>
      </dgm:t>
    </dgm:pt>
    <dgm:pt modelId="{B7AAFE3F-8313-48CD-99AE-81AB195DE621}" type="parTrans" cxnId="{E4C2052F-618F-4301-BF05-CE8EF1C69FEF}">
      <dgm:prSet/>
      <dgm:spPr/>
      <dgm:t>
        <a:bodyPr/>
        <a:lstStyle/>
        <a:p>
          <a:endParaRPr lang="nb-NO" sz="2000"/>
        </a:p>
      </dgm:t>
    </dgm:pt>
    <dgm:pt modelId="{30A50CB7-215D-457B-9B66-0F44F8E7BDB3}" type="sibTrans" cxnId="{E4C2052F-618F-4301-BF05-CE8EF1C69FEF}">
      <dgm:prSet/>
      <dgm:spPr/>
      <dgm:t>
        <a:bodyPr/>
        <a:lstStyle/>
        <a:p>
          <a:endParaRPr lang="nb-NO" sz="2000"/>
        </a:p>
      </dgm:t>
    </dgm:pt>
    <dgm:pt modelId="{74D54E6E-E011-4201-8D33-673899CE1C87}">
      <dgm:prSet phldrT="[Tekst]" custT="1"/>
      <dgm:spPr/>
      <dgm:t>
        <a:bodyPr/>
        <a:lstStyle/>
        <a:p>
          <a:r>
            <a:rPr lang="nb-NO" sz="1000" dirty="0" smtClean="0"/>
            <a:t>Meeting </a:t>
          </a:r>
          <a:r>
            <a:rPr lang="nb-NO" sz="1000" dirty="0" err="1" smtClean="0"/>
            <a:t>with</a:t>
          </a:r>
          <a:r>
            <a:rPr lang="nb-NO" sz="1000" dirty="0" smtClean="0"/>
            <a:t> Experts</a:t>
          </a:r>
          <a:endParaRPr lang="nb-NO" sz="1000" dirty="0"/>
        </a:p>
      </dgm:t>
    </dgm:pt>
    <dgm:pt modelId="{9107941A-BE48-4358-97AA-548D6A95A26B}" type="parTrans" cxnId="{AF7C25CF-B422-4418-9707-1D935229C8B5}">
      <dgm:prSet/>
      <dgm:spPr/>
      <dgm:t>
        <a:bodyPr/>
        <a:lstStyle/>
        <a:p>
          <a:endParaRPr lang="nb-NO" sz="2000"/>
        </a:p>
      </dgm:t>
    </dgm:pt>
    <dgm:pt modelId="{836E1520-8983-4AD3-9D22-B9EDF18EA6CC}" type="sibTrans" cxnId="{AF7C25CF-B422-4418-9707-1D935229C8B5}">
      <dgm:prSet/>
      <dgm:spPr/>
      <dgm:t>
        <a:bodyPr/>
        <a:lstStyle/>
        <a:p>
          <a:endParaRPr lang="nb-NO" sz="2000"/>
        </a:p>
      </dgm:t>
    </dgm:pt>
    <dgm:pt modelId="{1EFB1ED9-A5C4-4302-9E1B-0756494DB76A}">
      <dgm:prSet custT="1"/>
      <dgm:spPr/>
      <dgm:t>
        <a:bodyPr/>
        <a:lstStyle/>
        <a:p>
          <a:r>
            <a:rPr lang="en-US" sz="1000" dirty="0" smtClean="0"/>
            <a:t>Site Visits</a:t>
          </a:r>
          <a:endParaRPr lang="nb-NO" sz="1000" dirty="0"/>
        </a:p>
      </dgm:t>
    </dgm:pt>
    <dgm:pt modelId="{1EF64F0C-DF07-4A86-AB06-0F3A95EE6A62}" type="parTrans" cxnId="{5334D03E-58E6-40A6-9829-EC791C71053E}">
      <dgm:prSet/>
      <dgm:spPr/>
      <dgm:t>
        <a:bodyPr/>
        <a:lstStyle/>
        <a:p>
          <a:endParaRPr lang="nb-NO" sz="2000"/>
        </a:p>
      </dgm:t>
    </dgm:pt>
    <dgm:pt modelId="{120B2AA1-93F8-473B-965D-A03EA0C8C5DA}" type="sibTrans" cxnId="{5334D03E-58E6-40A6-9829-EC791C71053E}">
      <dgm:prSet/>
      <dgm:spPr/>
      <dgm:t>
        <a:bodyPr/>
        <a:lstStyle/>
        <a:p>
          <a:endParaRPr lang="nb-NO" sz="2000"/>
        </a:p>
      </dgm:t>
    </dgm:pt>
    <dgm:pt modelId="{930139A4-918A-4A4C-A05E-09D940C74F24}" type="pres">
      <dgm:prSet presAssocID="{C6C10484-086C-4ED5-9767-D98C16A1AFB9}" presName="Name0" presStyleCnt="0">
        <dgm:presLayoutVars>
          <dgm:dir/>
          <dgm:resizeHandles val="exact"/>
        </dgm:presLayoutVars>
      </dgm:prSet>
      <dgm:spPr/>
    </dgm:pt>
    <dgm:pt modelId="{08E55C3F-AA4A-40F7-AEBE-30B5F6A3F4F5}" type="pres">
      <dgm:prSet presAssocID="{741D86C7-F5D7-454B-BE89-B945BD146836}" presName="parTxOnly" presStyleLbl="node1" presStyleIdx="0" presStyleCnt="8">
        <dgm:presLayoutVars>
          <dgm:bulletEnabled val="1"/>
        </dgm:presLayoutVars>
      </dgm:prSet>
      <dgm:spPr/>
      <dgm:t>
        <a:bodyPr/>
        <a:lstStyle/>
        <a:p>
          <a:endParaRPr lang="nb-NO"/>
        </a:p>
      </dgm:t>
    </dgm:pt>
    <dgm:pt modelId="{F65E5AD2-12B8-4BC5-AC4A-393C638AC551}" type="pres">
      <dgm:prSet presAssocID="{B1A4D538-FA5D-44F1-97D5-D3F61189B9B2}" presName="parSpace" presStyleCnt="0"/>
      <dgm:spPr/>
    </dgm:pt>
    <dgm:pt modelId="{F14417AA-0664-451D-B3CD-22265D3A3EAA}" type="pres">
      <dgm:prSet presAssocID="{888F5915-0959-4F5F-981E-BE05CDC34628}" presName="parTxOnly" presStyleLbl="node1" presStyleIdx="1" presStyleCnt="8">
        <dgm:presLayoutVars>
          <dgm:bulletEnabled val="1"/>
        </dgm:presLayoutVars>
      </dgm:prSet>
      <dgm:spPr/>
      <dgm:t>
        <a:bodyPr/>
        <a:lstStyle/>
        <a:p>
          <a:endParaRPr lang="nb-NO"/>
        </a:p>
      </dgm:t>
    </dgm:pt>
    <dgm:pt modelId="{086EAEF6-125B-45D4-ADF8-2D00D2C2536C}" type="pres">
      <dgm:prSet presAssocID="{30A50CB7-215D-457B-9B66-0F44F8E7BDB3}" presName="parSpace" presStyleCnt="0"/>
      <dgm:spPr/>
    </dgm:pt>
    <dgm:pt modelId="{B35602E5-87ED-4EC5-871B-9FE937B88748}" type="pres">
      <dgm:prSet presAssocID="{74D54E6E-E011-4201-8D33-673899CE1C87}" presName="parTxOnly" presStyleLbl="node1" presStyleIdx="2" presStyleCnt="8">
        <dgm:presLayoutVars>
          <dgm:bulletEnabled val="1"/>
        </dgm:presLayoutVars>
      </dgm:prSet>
      <dgm:spPr/>
      <dgm:t>
        <a:bodyPr/>
        <a:lstStyle/>
        <a:p>
          <a:endParaRPr lang="nb-NO"/>
        </a:p>
      </dgm:t>
    </dgm:pt>
    <dgm:pt modelId="{E0F08DFC-0A52-4E63-AEC2-E012537F34F9}" type="pres">
      <dgm:prSet presAssocID="{836E1520-8983-4AD3-9D22-B9EDF18EA6CC}" presName="parSpace" presStyleCnt="0"/>
      <dgm:spPr/>
    </dgm:pt>
    <dgm:pt modelId="{BB2F03A4-9EEA-4FEF-AF5A-B71032786AE9}" type="pres">
      <dgm:prSet presAssocID="{1EFB1ED9-A5C4-4302-9E1B-0756494DB76A}" presName="parTxOnly" presStyleLbl="node1" presStyleIdx="3" presStyleCnt="8">
        <dgm:presLayoutVars>
          <dgm:bulletEnabled val="1"/>
        </dgm:presLayoutVars>
      </dgm:prSet>
      <dgm:spPr/>
      <dgm:t>
        <a:bodyPr/>
        <a:lstStyle/>
        <a:p>
          <a:endParaRPr lang="nb-NO"/>
        </a:p>
      </dgm:t>
    </dgm:pt>
    <dgm:pt modelId="{8A75A7D4-956E-411D-B193-C2397E4CA4B8}" type="pres">
      <dgm:prSet presAssocID="{120B2AA1-93F8-473B-965D-A03EA0C8C5DA}" presName="parSpace" presStyleCnt="0"/>
      <dgm:spPr/>
    </dgm:pt>
    <dgm:pt modelId="{78E82991-DD12-47B6-B5A7-D5BA801D1633}" type="pres">
      <dgm:prSet presAssocID="{99B95EE0-2C2F-4A26-A7A7-6C05A0BCF650}" presName="parTxOnly" presStyleLbl="node1" presStyleIdx="4" presStyleCnt="8">
        <dgm:presLayoutVars>
          <dgm:bulletEnabled val="1"/>
        </dgm:presLayoutVars>
      </dgm:prSet>
      <dgm:spPr/>
      <dgm:t>
        <a:bodyPr/>
        <a:lstStyle/>
        <a:p>
          <a:endParaRPr lang="nb-NO"/>
        </a:p>
      </dgm:t>
    </dgm:pt>
    <dgm:pt modelId="{FF58E6F1-50DF-4037-BCA1-2BCE4953B9CB}" type="pres">
      <dgm:prSet presAssocID="{F49F290F-E32B-48D5-A1DE-BAAD72711051}" presName="parSpace" presStyleCnt="0"/>
      <dgm:spPr/>
    </dgm:pt>
    <dgm:pt modelId="{90712F81-3E0C-43BD-ABAB-C3DF169E60AB}" type="pres">
      <dgm:prSet presAssocID="{542351FA-F822-4963-ACE4-971726996CC7}" presName="parTxOnly" presStyleLbl="node1" presStyleIdx="5" presStyleCnt="8">
        <dgm:presLayoutVars>
          <dgm:bulletEnabled val="1"/>
        </dgm:presLayoutVars>
      </dgm:prSet>
      <dgm:spPr/>
      <dgm:t>
        <a:bodyPr/>
        <a:lstStyle/>
        <a:p>
          <a:endParaRPr lang="nb-NO"/>
        </a:p>
      </dgm:t>
    </dgm:pt>
    <dgm:pt modelId="{BE38FCE0-646A-4315-8A8D-F249B64A8F9F}" type="pres">
      <dgm:prSet presAssocID="{65ABB854-B65C-4A9D-885C-AAB830BEFC2E}" presName="parSpace" presStyleCnt="0"/>
      <dgm:spPr/>
    </dgm:pt>
    <dgm:pt modelId="{807A8ABE-A3E1-4DCD-87E7-49F4C1AE8F1A}" type="pres">
      <dgm:prSet presAssocID="{49099A1E-D491-4AA8-80FD-3B191149E6D3}" presName="parTxOnly" presStyleLbl="node1" presStyleIdx="6" presStyleCnt="8">
        <dgm:presLayoutVars>
          <dgm:bulletEnabled val="1"/>
        </dgm:presLayoutVars>
      </dgm:prSet>
      <dgm:spPr/>
      <dgm:t>
        <a:bodyPr/>
        <a:lstStyle/>
        <a:p>
          <a:endParaRPr lang="nb-NO"/>
        </a:p>
      </dgm:t>
    </dgm:pt>
    <dgm:pt modelId="{472FF826-F848-4EE3-80E2-FBD43A5EF034}" type="pres">
      <dgm:prSet presAssocID="{9086E7FF-B379-4733-BA5D-879AAA64E09D}" presName="parSpace" presStyleCnt="0"/>
      <dgm:spPr/>
    </dgm:pt>
    <dgm:pt modelId="{B5E96408-70A4-464D-BCA8-1D29BED72AEB}" type="pres">
      <dgm:prSet presAssocID="{54996DDA-0B7A-45DD-BFA9-A1FB25419F10}" presName="parTxOnly" presStyleLbl="node1" presStyleIdx="7" presStyleCnt="8">
        <dgm:presLayoutVars>
          <dgm:bulletEnabled val="1"/>
        </dgm:presLayoutVars>
      </dgm:prSet>
      <dgm:spPr/>
      <dgm:t>
        <a:bodyPr/>
        <a:lstStyle/>
        <a:p>
          <a:endParaRPr lang="nb-NO"/>
        </a:p>
      </dgm:t>
    </dgm:pt>
  </dgm:ptLst>
  <dgm:cxnLst>
    <dgm:cxn modelId="{21C893DF-BC7A-47F4-8812-C370DB60FCCF}" type="presOf" srcId="{54996DDA-0B7A-45DD-BFA9-A1FB25419F10}" destId="{B5E96408-70A4-464D-BCA8-1D29BED72AEB}" srcOrd="0" destOrd="0" presId="urn:microsoft.com/office/officeart/2005/8/layout/hChevron3"/>
    <dgm:cxn modelId="{AF7C25CF-B422-4418-9707-1D935229C8B5}" srcId="{C6C10484-086C-4ED5-9767-D98C16A1AFB9}" destId="{74D54E6E-E011-4201-8D33-673899CE1C87}" srcOrd="2" destOrd="0" parTransId="{9107941A-BE48-4358-97AA-548D6A95A26B}" sibTransId="{836E1520-8983-4AD3-9D22-B9EDF18EA6CC}"/>
    <dgm:cxn modelId="{BCB53512-D9C9-42ED-B51C-7694403C55BC}" type="presOf" srcId="{49099A1E-D491-4AA8-80FD-3B191149E6D3}" destId="{807A8ABE-A3E1-4DCD-87E7-49F4C1AE8F1A}" srcOrd="0" destOrd="0" presId="urn:microsoft.com/office/officeart/2005/8/layout/hChevron3"/>
    <dgm:cxn modelId="{5F7150F9-B802-4C58-9EB9-65419E9F25F2}" srcId="{C6C10484-086C-4ED5-9767-D98C16A1AFB9}" destId="{542351FA-F822-4963-ACE4-971726996CC7}" srcOrd="5" destOrd="0" parTransId="{38130E82-8E30-472D-98A3-2BAFF91C9E6C}" sibTransId="{65ABB854-B65C-4A9D-885C-AAB830BEFC2E}"/>
    <dgm:cxn modelId="{6C43D55A-3113-4584-8211-7FA2B5C3397A}" srcId="{C6C10484-086C-4ED5-9767-D98C16A1AFB9}" destId="{99B95EE0-2C2F-4A26-A7A7-6C05A0BCF650}" srcOrd="4" destOrd="0" parTransId="{5B2A9FD0-AE84-4116-8221-4559140F86A0}" sibTransId="{F49F290F-E32B-48D5-A1DE-BAAD72711051}"/>
    <dgm:cxn modelId="{E4C2052F-618F-4301-BF05-CE8EF1C69FEF}" srcId="{C6C10484-086C-4ED5-9767-D98C16A1AFB9}" destId="{888F5915-0959-4F5F-981E-BE05CDC34628}" srcOrd="1" destOrd="0" parTransId="{B7AAFE3F-8313-48CD-99AE-81AB195DE621}" sibTransId="{30A50CB7-215D-457B-9B66-0F44F8E7BDB3}"/>
    <dgm:cxn modelId="{D712B533-18BB-4870-8B40-965799564527}" type="presOf" srcId="{99B95EE0-2C2F-4A26-A7A7-6C05A0BCF650}" destId="{78E82991-DD12-47B6-B5A7-D5BA801D1633}" srcOrd="0" destOrd="0" presId="urn:microsoft.com/office/officeart/2005/8/layout/hChevron3"/>
    <dgm:cxn modelId="{E04268EF-4D6A-4067-92DB-E4F207896818}" srcId="{C6C10484-086C-4ED5-9767-D98C16A1AFB9}" destId="{49099A1E-D491-4AA8-80FD-3B191149E6D3}" srcOrd="6" destOrd="0" parTransId="{3BA25BDA-2EA5-4893-BE3F-B617DA6FC5E3}" sibTransId="{9086E7FF-B379-4733-BA5D-879AAA64E09D}"/>
    <dgm:cxn modelId="{5334D03E-58E6-40A6-9829-EC791C71053E}" srcId="{C6C10484-086C-4ED5-9767-D98C16A1AFB9}" destId="{1EFB1ED9-A5C4-4302-9E1B-0756494DB76A}" srcOrd="3" destOrd="0" parTransId="{1EF64F0C-DF07-4A86-AB06-0F3A95EE6A62}" sibTransId="{120B2AA1-93F8-473B-965D-A03EA0C8C5DA}"/>
    <dgm:cxn modelId="{7E292D5D-4E88-49C6-82BE-8FAFE8709241}" srcId="{C6C10484-086C-4ED5-9767-D98C16A1AFB9}" destId="{741D86C7-F5D7-454B-BE89-B945BD146836}" srcOrd="0" destOrd="0" parTransId="{A4E11D05-D076-4575-904F-DEF00B8BAD6E}" sibTransId="{B1A4D538-FA5D-44F1-97D5-D3F61189B9B2}"/>
    <dgm:cxn modelId="{7F3E1790-5FF8-4C84-A455-8D914D6C0CD4}" type="presOf" srcId="{74D54E6E-E011-4201-8D33-673899CE1C87}" destId="{B35602E5-87ED-4EC5-871B-9FE937B88748}" srcOrd="0" destOrd="0" presId="urn:microsoft.com/office/officeart/2005/8/layout/hChevron3"/>
    <dgm:cxn modelId="{6EDC3376-F4F9-433F-B94E-ACE44042B8C7}" type="presOf" srcId="{741D86C7-F5D7-454B-BE89-B945BD146836}" destId="{08E55C3F-AA4A-40F7-AEBE-30B5F6A3F4F5}" srcOrd="0" destOrd="0" presId="urn:microsoft.com/office/officeart/2005/8/layout/hChevron3"/>
    <dgm:cxn modelId="{876E602D-9641-472D-BEA7-69621361BC43}" type="presOf" srcId="{542351FA-F822-4963-ACE4-971726996CC7}" destId="{90712F81-3E0C-43BD-ABAB-C3DF169E60AB}" srcOrd="0" destOrd="0" presId="urn:microsoft.com/office/officeart/2005/8/layout/hChevron3"/>
    <dgm:cxn modelId="{473A1296-B0F8-4BA2-BCF0-867F14C9740B}" type="presOf" srcId="{1EFB1ED9-A5C4-4302-9E1B-0756494DB76A}" destId="{BB2F03A4-9EEA-4FEF-AF5A-B71032786AE9}" srcOrd="0" destOrd="0" presId="urn:microsoft.com/office/officeart/2005/8/layout/hChevron3"/>
    <dgm:cxn modelId="{FF25B269-A422-4C6E-BC22-8F501213EB6A}" srcId="{C6C10484-086C-4ED5-9767-D98C16A1AFB9}" destId="{54996DDA-0B7A-45DD-BFA9-A1FB25419F10}" srcOrd="7" destOrd="0" parTransId="{60C067FF-E85A-4428-9599-EE9F9E15554E}" sibTransId="{5464B3C5-6D8C-4290-9499-2AD0623C56D0}"/>
    <dgm:cxn modelId="{80695059-4690-4054-8B27-853B5FC6FB69}" type="presOf" srcId="{C6C10484-086C-4ED5-9767-D98C16A1AFB9}" destId="{930139A4-918A-4A4C-A05E-09D940C74F24}" srcOrd="0" destOrd="0" presId="urn:microsoft.com/office/officeart/2005/8/layout/hChevron3"/>
    <dgm:cxn modelId="{D09672A3-AB4C-4286-AEF6-BCB04489C2B9}" type="presOf" srcId="{888F5915-0959-4F5F-981E-BE05CDC34628}" destId="{F14417AA-0664-451D-B3CD-22265D3A3EAA}" srcOrd="0" destOrd="0" presId="urn:microsoft.com/office/officeart/2005/8/layout/hChevron3"/>
    <dgm:cxn modelId="{030D0323-BAE1-4742-A3C8-C3BC249B8B1A}" type="presParOf" srcId="{930139A4-918A-4A4C-A05E-09D940C74F24}" destId="{08E55C3F-AA4A-40F7-AEBE-30B5F6A3F4F5}" srcOrd="0" destOrd="0" presId="urn:microsoft.com/office/officeart/2005/8/layout/hChevron3"/>
    <dgm:cxn modelId="{09636A0C-1025-45D7-BC57-D3806B03CB2D}" type="presParOf" srcId="{930139A4-918A-4A4C-A05E-09D940C74F24}" destId="{F65E5AD2-12B8-4BC5-AC4A-393C638AC551}" srcOrd="1" destOrd="0" presId="urn:microsoft.com/office/officeart/2005/8/layout/hChevron3"/>
    <dgm:cxn modelId="{7231236B-0D7A-41F9-9530-C3A914D5886F}" type="presParOf" srcId="{930139A4-918A-4A4C-A05E-09D940C74F24}" destId="{F14417AA-0664-451D-B3CD-22265D3A3EAA}" srcOrd="2" destOrd="0" presId="urn:microsoft.com/office/officeart/2005/8/layout/hChevron3"/>
    <dgm:cxn modelId="{EAEDDE86-4CD0-4327-AEFF-CFEF14CA041D}" type="presParOf" srcId="{930139A4-918A-4A4C-A05E-09D940C74F24}" destId="{086EAEF6-125B-45D4-ADF8-2D00D2C2536C}" srcOrd="3" destOrd="0" presId="urn:microsoft.com/office/officeart/2005/8/layout/hChevron3"/>
    <dgm:cxn modelId="{A067CDE5-280B-42B0-BBAB-77ED07F498E2}" type="presParOf" srcId="{930139A4-918A-4A4C-A05E-09D940C74F24}" destId="{B35602E5-87ED-4EC5-871B-9FE937B88748}" srcOrd="4" destOrd="0" presId="urn:microsoft.com/office/officeart/2005/8/layout/hChevron3"/>
    <dgm:cxn modelId="{065A617F-3943-48CB-91E4-C895170256D0}" type="presParOf" srcId="{930139A4-918A-4A4C-A05E-09D940C74F24}" destId="{E0F08DFC-0A52-4E63-AEC2-E012537F34F9}" srcOrd="5" destOrd="0" presId="urn:microsoft.com/office/officeart/2005/8/layout/hChevron3"/>
    <dgm:cxn modelId="{C0A7CBAA-C163-4F79-A4DF-280EA464A0B8}" type="presParOf" srcId="{930139A4-918A-4A4C-A05E-09D940C74F24}" destId="{BB2F03A4-9EEA-4FEF-AF5A-B71032786AE9}" srcOrd="6" destOrd="0" presId="urn:microsoft.com/office/officeart/2005/8/layout/hChevron3"/>
    <dgm:cxn modelId="{D80F6939-F427-4C75-AE97-58BC484C7B8C}" type="presParOf" srcId="{930139A4-918A-4A4C-A05E-09D940C74F24}" destId="{8A75A7D4-956E-411D-B193-C2397E4CA4B8}" srcOrd="7" destOrd="0" presId="urn:microsoft.com/office/officeart/2005/8/layout/hChevron3"/>
    <dgm:cxn modelId="{E7931AB4-EE92-4D4B-B9EE-DAAC118548CE}" type="presParOf" srcId="{930139A4-918A-4A4C-A05E-09D940C74F24}" destId="{78E82991-DD12-47B6-B5A7-D5BA801D1633}" srcOrd="8" destOrd="0" presId="urn:microsoft.com/office/officeart/2005/8/layout/hChevron3"/>
    <dgm:cxn modelId="{5428C583-4CA9-4106-A551-F2803BE39C1F}" type="presParOf" srcId="{930139A4-918A-4A4C-A05E-09D940C74F24}" destId="{FF58E6F1-50DF-4037-BCA1-2BCE4953B9CB}" srcOrd="9" destOrd="0" presId="urn:microsoft.com/office/officeart/2005/8/layout/hChevron3"/>
    <dgm:cxn modelId="{7F8389D3-5F94-47AB-8694-6E40C052F379}" type="presParOf" srcId="{930139A4-918A-4A4C-A05E-09D940C74F24}" destId="{90712F81-3E0C-43BD-ABAB-C3DF169E60AB}" srcOrd="10" destOrd="0" presId="urn:microsoft.com/office/officeart/2005/8/layout/hChevron3"/>
    <dgm:cxn modelId="{D9BDF95F-943D-4163-B553-F8FEB98E8079}" type="presParOf" srcId="{930139A4-918A-4A4C-A05E-09D940C74F24}" destId="{BE38FCE0-646A-4315-8A8D-F249B64A8F9F}" srcOrd="11" destOrd="0" presId="urn:microsoft.com/office/officeart/2005/8/layout/hChevron3"/>
    <dgm:cxn modelId="{F89934CD-BFAE-481F-AC02-8D631B1F122C}" type="presParOf" srcId="{930139A4-918A-4A4C-A05E-09D940C74F24}" destId="{807A8ABE-A3E1-4DCD-87E7-49F4C1AE8F1A}" srcOrd="12" destOrd="0" presId="urn:microsoft.com/office/officeart/2005/8/layout/hChevron3"/>
    <dgm:cxn modelId="{4150D067-20D2-4D91-9D06-BF10094834CC}" type="presParOf" srcId="{930139A4-918A-4A4C-A05E-09D940C74F24}" destId="{472FF826-F848-4EE3-80E2-FBD43A5EF034}" srcOrd="13" destOrd="0" presId="urn:microsoft.com/office/officeart/2005/8/layout/hChevron3"/>
    <dgm:cxn modelId="{F5EFF0FE-5579-4C57-9D1D-45D3C9773EA7}" type="presParOf" srcId="{930139A4-918A-4A4C-A05E-09D940C74F24}" destId="{B5E96408-70A4-464D-BCA8-1D29BED72AEB}" srcOrd="14"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E55C3F-AA4A-40F7-AEBE-30B5F6A3F4F5}">
      <dsp:nvSpPr>
        <dsp:cNvPr id="0" name=""/>
        <dsp:cNvSpPr/>
      </dsp:nvSpPr>
      <dsp:spPr>
        <a:xfrm>
          <a:off x="4185" y="340764"/>
          <a:ext cx="1297599" cy="519039"/>
        </a:xfrm>
        <a:prstGeom prst="homePlate">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3340" tIns="26670" rIns="13335" bIns="26670" numCol="1" spcCol="1270" anchor="ctr" anchorCtr="0">
          <a:noAutofit/>
        </a:bodyPr>
        <a:lstStyle/>
        <a:p>
          <a:pPr lvl="0" algn="ctr" defTabSz="444500">
            <a:lnSpc>
              <a:spcPct val="90000"/>
            </a:lnSpc>
            <a:spcBef>
              <a:spcPct val="0"/>
            </a:spcBef>
            <a:spcAft>
              <a:spcPct val="35000"/>
            </a:spcAft>
          </a:pPr>
          <a:r>
            <a:rPr lang="nb-NO" sz="1000" kern="1200" dirty="0" smtClean="0"/>
            <a:t>Initial </a:t>
          </a:r>
        </a:p>
        <a:p>
          <a:pPr lvl="0" algn="ctr" defTabSz="444500">
            <a:lnSpc>
              <a:spcPct val="90000"/>
            </a:lnSpc>
            <a:spcBef>
              <a:spcPct val="0"/>
            </a:spcBef>
            <a:spcAft>
              <a:spcPct val="35000"/>
            </a:spcAft>
          </a:pPr>
          <a:r>
            <a:rPr lang="nb-NO" sz="1000" kern="1200" dirty="0" err="1" smtClean="0"/>
            <a:t>Assessement</a:t>
          </a:r>
          <a:endParaRPr lang="nb-NO" sz="1000" kern="1200" dirty="0"/>
        </a:p>
      </dsp:txBody>
      <dsp:txXfrm>
        <a:off x="4185" y="340764"/>
        <a:ext cx="1167839" cy="519039"/>
      </dsp:txXfrm>
    </dsp:sp>
    <dsp:sp modelId="{F14417AA-0664-451D-B3CD-22265D3A3EAA}">
      <dsp:nvSpPr>
        <dsp:cNvPr id="0" name=""/>
        <dsp:cNvSpPr/>
      </dsp:nvSpPr>
      <dsp:spPr>
        <a:xfrm>
          <a:off x="1042265" y="340764"/>
          <a:ext cx="1297599" cy="519039"/>
        </a:xfrm>
        <a:prstGeom prst="chevron">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40005" tIns="26670" rIns="13335" bIns="26670" numCol="1" spcCol="1270" anchor="ctr" anchorCtr="0">
          <a:noAutofit/>
        </a:bodyPr>
        <a:lstStyle/>
        <a:p>
          <a:pPr lvl="0" algn="ctr" defTabSz="444500">
            <a:lnSpc>
              <a:spcPct val="90000"/>
            </a:lnSpc>
            <a:spcBef>
              <a:spcPct val="0"/>
            </a:spcBef>
            <a:spcAft>
              <a:spcPct val="35000"/>
            </a:spcAft>
          </a:pPr>
          <a:r>
            <a:rPr lang="nb-NO" sz="1000" kern="1200" dirty="0" err="1" smtClean="0"/>
            <a:t>Find</a:t>
          </a:r>
          <a:endParaRPr lang="nb-NO" sz="1000" kern="1200" dirty="0" smtClean="0"/>
        </a:p>
        <a:p>
          <a:pPr lvl="0" algn="ctr" defTabSz="444500">
            <a:lnSpc>
              <a:spcPct val="90000"/>
            </a:lnSpc>
            <a:spcBef>
              <a:spcPct val="0"/>
            </a:spcBef>
            <a:spcAft>
              <a:spcPct val="35000"/>
            </a:spcAft>
          </a:pPr>
          <a:r>
            <a:rPr lang="nb-NO" sz="1000" kern="1200" dirty="0" smtClean="0"/>
            <a:t>Experts </a:t>
          </a:r>
          <a:endParaRPr lang="nb-NO" sz="1000" kern="1200" dirty="0"/>
        </a:p>
      </dsp:txBody>
      <dsp:txXfrm>
        <a:off x="1301785" y="340764"/>
        <a:ext cx="778560" cy="519039"/>
      </dsp:txXfrm>
    </dsp:sp>
    <dsp:sp modelId="{B35602E5-87ED-4EC5-871B-9FE937B88748}">
      <dsp:nvSpPr>
        <dsp:cNvPr id="0" name=""/>
        <dsp:cNvSpPr/>
      </dsp:nvSpPr>
      <dsp:spPr>
        <a:xfrm>
          <a:off x="2080345" y="340764"/>
          <a:ext cx="1297599" cy="519039"/>
        </a:xfrm>
        <a:prstGeom prst="chevron">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40005" tIns="26670" rIns="13335" bIns="26670" numCol="1" spcCol="1270" anchor="ctr" anchorCtr="0">
          <a:noAutofit/>
        </a:bodyPr>
        <a:lstStyle/>
        <a:p>
          <a:pPr lvl="0" algn="ctr" defTabSz="444500">
            <a:lnSpc>
              <a:spcPct val="90000"/>
            </a:lnSpc>
            <a:spcBef>
              <a:spcPct val="0"/>
            </a:spcBef>
            <a:spcAft>
              <a:spcPct val="35000"/>
            </a:spcAft>
          </a:pPr>
          <a:r>
            <a:rPr lang="nb-NO" sz="1000" kern="1200" dirty="0" smtClean="0"/>
            <a:t>Meeting </a:t>
          </a:r>
          <a:r>
            <a:rPr lang="nb-NO" sz="1000" kern="1200" dirty="0" err="1" smtClean="0"/>
            <a:t>with</a:t>
          </a:r>
          <a:r>
            <a:rPr lang="nb-NO" sz="1000" kern="1200" dirty="0" smtClean="0"/>
            <a:t> Experts</a:t>
          </a:r>
          <a:endParaRPr lang="nb-NO" sz="1000" kern="1200" dirty="0"/>
        </a:p>
      </dsp:txBody>
      <dsp:txXfrm>
        <a:off x="2339865" y="340764"/>
        <a:ext cx="778560" cy="519039"/>
      </dsp:txXfrm>
    </dsp:sp>
    <dsp:sp modelId="{BB2F03A4-9EEA-4FEF-AF5A-B71032786AE9}">
      <dsp:nvSpPr>
        <dsp:cNvPr id="0" name=""/>
        <dsp:cNvSpPr/>
      </dsp:nvSpPr>
      <dsp:spPr>
        <a:xfrm>
          <a:off x="3118425" y="340764"/>
          <a:ext cx="1297599" cy="519039"/>
        </a:xfrm>
        <a:prstGeom prst="chevron">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40005" tIns="26670" rIns="13335" bIns="26670" numCol="1" spcCol="1270" anchor="ctr" anchorCtr="0">
          <a:noAutofit/>
        </a:bodyPr>
        <a:lstStyle/>
        <a:p>
          <a:pPr lvl="0" algn="ctr" defTabSz="444500">
            <a:lnSpc>
              <a:spcPct val="90000"/>
            </a:lnSpc>
            <a:spcBef>
              <a:spcPct val="0"/>
            </a:spcBef>
            <a:spcAft>
              <a:spcPct val="35000"/>
            </a:spcAft>
          </a:pPr>
          <a:r>
            <a:rPr lang="en-US" sz="1000" kern="1200" dirty="0" smtClean="0"/>
            <a:t>Site Visits</a:t>
          </a:r>
          <a:endParaRPr lang="nb-NO" sz="1000" kern="1200" dirty="0"/>
        </a:p>
      </dsp:txBody>
      <dsp:txXfrm>
        <a:off x="3377945" y="340764"/>
        <a:ext cx="778560" cy="519039"/>
      </dsp:txXfrm>
    </dsp:sp>
    <dsp:sp modelId="{78E82991-DD12-47B6-B5A7-D5BA801D1633}">
      <dsp:nvSpPr>
        <dsp:cNvPr id="0" name=""/>
        <dsp:cNvSpPr/>
      </dsp:nvSpPr>
      <dsp:spPr>
        <a:xfrm>
          <a:off x="4156505" y="340764"/>
          <a:ext cx="1297599" cy="519039"/>
        </a:xfrm>
        <a:prstGeom prst="chevron">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40005" tIns="26670" rIns="13335" bIns="26670" numCol="1" spcCol="1270" anchor="ctr" anchorCtr="0">
          <a:noAutofit/>
        </a:bodyPr>
        <a:lstStyle/>
        <a:p>
          <a:pPr lvl="0" algn="ctr" defTabSz="444500">
            <a:lnSpc>
              <a:spcPct val="90000"/>
            </a:lnSpc>
            <a:spcBef>
              <a:spcPct val="0"/>
            </a:spcBef>
            <a:spcAft>
              <a:spcPct val="35000"/>
            </a:spcAft>
          </a:pPr>
          <a:r>
            <a:rPr lang="nb-NO" sz="1000" kern="1200" dirty="0" smtClean="0"/>
            <a:t>Report draft</a:t>
          </a:r>
          <a:endParaRPr lang="nb-NO" sz="1000" kern="1200" dirty="0"/>
        </a:p>
      </dsp:txBody>
      <dsp:txXfrm>
        <a:off x="4416025" y="340764"/>
        <a:ext cx="778560" cy="519039"/>
      </dsp:txXfrm>
    </dsp:sp>
    <dsp:sp modelId="{90712F81-3E0C-43BD-ABAB-C3DF169E60AB}">
      <dsp:nvSpPr>
        <dsp:cNvPr id="0" name=""/>
        <dsp:cNvSpPr/>
      </dsp:nvSpPr>
      <dsp:spPr>
        <a:xfrm>
          <a:off x="5194585" y="340764"/>
          <a:ext cx="1297599" cy="519039"/>
        </a:xfrm>
        <a:prstGeom prst="chevron">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40005" tIns="26670" rIns="13335" bIns="26670" numCol="1" spcCol="1270" anchor="ctr" anchorCtr="0">
          <a:noAutofit/>
        </a:bodyPr>
        <a:lstStyle/>
        <a:p>
          <a:pPr lvl="0" algn="ctr" defTabSz="444500">
            <a:lnSpc>
              <a:spcPct val="90000"/>
            </a:lnSpc>
            <a:spcBef>
              <a:spcPct val="0"/>
            </a:spcBef>
            <a:spcAft>
              <a:spcPct val="35000"/>
            </a:spcAft>
          </a:pPr>
          <a:r>
            <a:rPr lang="nb-NO" sz="1000" kern="1200" dirty="0" err="1" smtClean="0"/>
            <a:t>Comments</a:t>
          </a:r>
          <a:r>
            <a:rPr lang="nb-NO" sz="1000" kern="1200" dirty="0" smtClean="0"/>
            <a:t> </a:t>
          </a:r>
          <a:r>
            <a:rPr lang="nb-NO" sz="1000" kern="1200" dirty="0" err="1" smtClean="0"/>
            <a:t>on</a:t>
          </a:r>
          <a:r>
            <a:rPr lang="nb-NO" sz="1000" kern="1200" dirty="0" smtClean="0"/>
            <a:t> </a:t>
          </a:r>
          <a:r>
            <a:rPr lang="nb-NO" sz="1000" kern="1200" dirty="0" err="1" smtClean="0"/>
            <a:t>the</a:t>
          </a:r>
          <a:r>
            <a:rPr lang="nb-NO" sz="1000" kern="1200" dirty="0" smtClean="0"/>
            <a:t> report</a:t>
          </a:r>
          <a:endParaRPr lang="nb-NO" sz="1000" kern="1200" dirty="0"/>
        </a:p>
      </dsp:txBody>
      <dsp:txXfrm>
        <a:off x="5454105" y="340764"/>
        <a:ext cx="778560" cy="519039"/>
      </dsp:txXfrm>
    </dsp:sp>
    <dsp:sp modelId="{807A8ABE-A3E1-4DCD-87E7-49F4C1AE8F1A}">
      <dsp:nvSpPr>
        <dsp:cNvPr id="0" name=""/>
        <dsp:cNvSpPr/>
      </dsp:nvSpPr>
      <dsp:spPr>
        <a:xfrm>
          <a:off x="6232665" y="340764"/>
          <a:ext cx="1297599" cy="519039"/>
        </a:xfrm>
        <a:prstGeom prst="chevron">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40005" tIns="26670" rIns="13335" bIns="26670" numCol="1" spcCol="1270" anchor="ctr" anchorCtr="0">
          <a:noAutofit/>
        </a:bodyPr>
        <a:lstStyle/>
        <a:p>
          <a:pPr lvl="0" algn="ctr" defTabSz="444500">
            <a:lnSpc>
              <a:spcPct val="90000"/>
            </a:lnSpc>
            <a:spcBef>
              <a:spcPct val="0"/>
            </a:spcBef>
            <a:spcAft>
              <a:spcPct val="35000"/>
            </a:spcAft>
          </a:pPr>
          <a:r>
            <a:rPr lang="nb-NO" sz="1000" kern="1200" dirty="0" err="1" smtClean="0"/>
            <a:t>Additional</a:t>
          </a:r>
          <a:r>
            <a:rPr lang="nb-NO" sz="1000" kern="1200" dirty="0" smtClean="0"/>
            <a:t> </a:t>
          </a:r>
          <a:br>
            <a:rPr lang="nb-NO" sz="1000" kern="1200" dirty="0" smtClean="0"/>
          </a:br>
          <a:r>
            <a:rPr lang="nb-NO" sz="1000" kern="1200" dirty="0" err="1" smtClean="0"/>
            <a:t>Assessment</a:t>
          </a:r>
          <a:endParaRPr lang="nb-NO" sz="1000" kern="1200" dirty="0"/>
        </a:p>
      </dsp:txBody>
      <dsp:txXfrm>
        <a:off x="6492185" y="340764"/>
        <a:ext cx="778560" cy="519039"/>
      </dsp:txXfrm>
    </dsp:sp>
    <dsp:sp modelId="{B5E96408-70A4-464D-BCA8-1D29BED72AEB}">
      <dsp:nvSpPr>
        <dsp:cNvPr id="0" name=""/>
        <dsp:cNvSpPr/>
      </dsp:nvSpPr>
      <dsp:spPr>
        <a:xfrm>
          <a:off x="7270745" y="340764"/>
          <a:ext cx="1297599" cy="519039"/>
        </a:xfrm>
        <a:prstGeom prst="chevron">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40005" tIns="26670" rIns="13335" bIns="26670" numCol="1" spcCol="1270" anchor="ctr" anchorCtr="0">
          <a:noAutofit/>
        </a:bodyPr>
        <a:lstStyle/>
        <a:p>
          <a:pPr lvl="0" algn="ctr" defTabSz="444500">
            <a:lnSpc>
              <a:spcPct val="90000"/>
            </a:lnSpc>
            <a:spcBef>
              <a:spcPct val="0"/>
            </a:spcBef>
            <a:spcAft>
              <a:spcPct val="35000"/>
            </a:spcAft>
          </a:pPr>
          <a:r>
            <a:rPr lang="nb-NO" sz="1000" kern="1200" smtClean="0"/>
            <a:t>Decision</a:t>
          </a:r>
          <a:endParaRPr lang="nb-NO" sz="1000" kern="1200" dirty="0"/>
        </a:p>
      </dsp:txBody>
      <dsp:txXfrm>
        <a:off x="7530265" y="340764"/>
        <a:ext cx="778560" cy="51903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E55C3F-AA4A-40F7-AEBE-30B5F6A3F4F5}">
      <dsp:nvSpPr>
        <dsp:cNvPr id="0" name=""/>
        <dsp:cNvSpPr/>
      </dsp:nvSpPr>
      <dsp:spPr>
        <a:xfrm>
          <a:off x="4185" y="340764"/>
          <a:ext cx="1297599" cy="519039"/>
        </a:xfrm>
        <a:prstGeom prst="homePlate">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3340" tIns="26670" rIns="13335" bIns="26670" numCol="1" spcCol="1270" anchor="ctr" anchorCtr="0">
          <a:noAutofit/>
        </a:bodyPr>
        <a:lstStyle/>
        <a:p>
          <a:pPr lvl="0" algn="ctr" defTabSz="444500">
            <a:lnSpc>
              <a:spcPct val="90000"/>
            </a:lnSpc>
            <a:spcBef>
              <a:spcPct val="0"/>
            </a:spcBef>
            <a:spcAft>
              <a:spcPct val="35000"/>
            </a:spcAft>
          </a:pPr>
          <a:r>
            <a:rPr lang="nb-NO" sz="1000" kern="1200" dirty="0" smtClean="0"/>
            <a:t>Initial </a:t>
          </a:r>
        </a:p>
        <a:p>
          <a:pPr lvl="0" algn="ctr" defTabSz="444500">
            <a:lnSpc>
              <a:spcPct val="90000"/>
            </a:lnSpc>
            <a:spcBef>
              <a:spcPct val="0"/>
            </a:spcBef>
            <a:spcAft>
              <a:spcPct val="35000"/>
            </a:spcAft>
          </a:pPr>
          <a:r>
            <a:rPr lang="nb-NO" sz="1000" kern="1200" dirty="0" err="1" smtClean="0"/>
            <a:t>Assessement</a:t>
          </a:r>
          <a:endParaRPr lang="nb-NO" sz="1000" kern="1200" dirty="0"/>
        </a:p>
      </dsp:txBody>
      <dsp:txXfrm>
        <a:off x="4185" y="340764"/>
        <a:ext cx="1167839" cy="519039"/>
      </dsp:txXfrm>
    </dsp:sp>
    <dsp:sp modelId="{F14417AA-0664-451D-B3CD-22265D3A3EAA}">
      <dsp:nvSpPr>
        <dsp:cNvPr id="0" name=""/>
        <dsp:cNvSpPr/>
      </dsp:nvSpPr>
      <dsp:spPr>
        <a:xfrm>
          <a:off x="1042265" y="340764"/>
          <a:ext cx="1297599" cy="519039"/>
        </a:xfrm>
        <a:prstGeom prst="chevron">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40005" tIns="26670" rIns="13335" bIns="26670" numCol="1" spcCol="1270" anchor="ctr" anchorCtr="0">
          <a:noAutofit/>
        </a:bodyPr>
        <a:lstStyle/>
        <a:p>
          <a:pPr lvl="0" algn="ctr" defTabSz="444500">
            <a:lnSpc>
              <a:spcPct val="90000"/>
            </a:lnSpc>
            <a:spcBef>
              <a:spcPct val="0"/>
            </a:spcBef>
            <a:spcAft>
              <a:spcPct val="35000"/>
            </a:spcAft>
          </a:pPr>
          <a:r>
            <a:rPr lang="nb-NO" sz="1000" kern="1200" dirty="0" err="1" smtClean="0"/>
            <a:t>Find</a:t>
          </a:r>
          <a:endParaRPr lang="nb-NO" sz="1000" kern="1200" dirty="0" smtClean="0"/>
        </a:p>
        <a:p>
          <a:pPr lvl="0" algn="ctr" defTabSz="444500">
            <a:lnSpc>
              <a:spcPct val="90000"/>
            </a:lnSpc>
            <a:spcBef>
              <a:spcPct val="0"/>
            </a:spcBef>
            <a:spcAft>
              <a:spcPct val="35000"/>
            </a:spcAft>
          </a:pPr>
          <a:r>
            <a:rPr lang="nb-NO" sz="1000" kern="1200" dirty="0" smtClean="0"/>
            <a:t>Experts </a:t>
          </a:r>
          <a:endParaRPr lang="nb-NO" sz="1000" kern="1200" dirty="0"/>
        </a:p>
      </dsp:txBody>
      <dsp:txXfrm>
        <a:off x="1301785" y="340764"/>
        <a:ext cx="778560" cy="519039"/>
      </dsp:txXfrm>
    </dsp:sp>
    <dsp:sp modelId="{B35602E5-87ED-4EC5-871B-9FE937B88748}">
      <dsp:nvSpPr>
        <dsp:cNvPr id="0" name=""/>
        <dsp:cNvSpPr/>
      </dsp:nvSpPr>
      <dsp:spPr>
        <a:xfrm>
          <a:off x="2080345" y="340764"/>
          <a:ext cx="1297599" cy="519039"/>
        </a:xfrm>
        <a:prstGeom prst="chevron">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40005" tIns="26670" rIns="13335" bIns="26670" numCol="1" spcCol="1270" anchor="ctr" anchorCtr="0">
          <a:noAutofit/>
        </a:bodyPr>
        <a:lstStyle/>
        <a:p>
          <a:pPr lvl="0" algn="ctr" defTabSz="444500">
            <a:lnSpc>
              <a:spcPct val="90000"/>
            </a:lnSpc>
            <a:spcBef>
              <a:spcPct val="0"/>
            </a:spcBef>
            <a:spcAft>
              <a:spcPct val="35000"/>
            </a:spcAft>
          </a:pPr>
          <a:r>
            <a:rPr lang="nb-NO" sz="1000" kern="1200" dirty="0" smtClean="0"/>
            <a:t>Meeting </a:t>
          </a:r>
          <a:r>
            <a:rPr lang="nb-NO" sz="1000" kern="1200" dirty="0" err="1" smtClean="0"/>
            <a:t>with</a:t>
          </a:r>
          <a:r>
            <a:rPr lang="nb-NO" sz="1000" kern="1200" dirty="0" smtClean="0"/>
            <a:t> Experts</a:t>
          </a:r>
          <a:endParaRPr lang="nb-NO" sz="1000" kern="1200" dirty="0"/>
        </a:p>
      </dsp:txBody>
      <dsp:txXfrm>
        <a:off x="2339865" y="340764"/>
        <a:ext cx="778560" cy="519039"/>
      </dsp:txXfrm>
    </dsp:sp>
    <dsp:sp modelId="{BB2F03A4-9EEA-4FEF-AF5A-B71032786AE9}">
      <dsp:nvSpPr>
        <dsp:cNvPr id="0" name=""/>
        <dsp:cNvSpPr/>
      </dsp:nvSpPr>
      <dsp:spPr>
        <a:xfrm>
          <a:off x="3118425" y="340764"/>
          <a:ext cx="1297599" cy="519039"/>
        </a:xfrm>
        <a:prstGeom prst="chevron">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40005" tIns="26670" rIns="13335" bIns="26670" numCol="1" spcCol="1270" anchor="ctr" anchorCtr="0">
          <a:noAutofit/>
        </a:bodyPr>
        <a:lstStyle/>
        <a:p>
          <a:pPr lvl="0" algn="ctr" defTabSz="444500">
            <a:lnSpc>
              <a:spcPct val="90000"/>
            </a:lnSpc>
            <a:spcBef>
              <a:spcPct val="0"/>
            </a:spcBef>
            <a:spcAft>
              <a:spcPct val="35000"/>
            </a:spcAft>
          </a:pPr>
          <a:r>
            <a:rPr lang="en-US" sz="1000" kern="1200" dirty="0" smtClean="0"/>
            <a:t>Site Visits</a:t>
          </a:r>
          <a:endParaRPr lang="nb-NO" sz="1000" kern="1200" dirty="0"/>
        </a:p>
      </dsp:txBody>
      <dsp:txXfrm>
        <a:off x="3377945" y="340764"/>
        <a:ext cx="778560" cy="519039"/>
      </dsp:txXfrm>
    </dsp:sp>
    <dsp:sp modelId="{78E82991-DD12-47B6-B5A7-D5BA801D1633}">
      <dsp:nvSpPr>
        <dsp:cNvPr id="0" name=""/>
        <dsp:cNvSpPr/>
      </dsp:nvSpPr>
      <dsp:spPr>
        <a:xfrm>
          <a:off x="4156505" y="340764"/>
          <a:ext cx="1297599" cy="519039"/>
        </a:xfrm>
        <a:prstGeom prst="chevron">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40005" tIns="26670" rIns="13335" bIns="26670" numCol="1" spcCol="1270" anchor="ctr" anchorCtr="0">
          <a:noAutofit/>
        </a:bodyPr>
        <a:lstStyle/>
        <a:p>
          <a:pPr lvl="0" algn="ctr" defTabSz="444500">
            <a:lnSpc>
              <a:spcPct val="90000"/>
            </a:lnSpc>
            <a:spcBef>
              <a:spcPct val="0"/>
            </a:spcBef>
            <a:spcAft>
              <a:spcPct val="35000"/>
            </a:spcAft>
          </a:pPr>
          <a:r>
            <a:rPr lang="nb-NO" sz="1000" kern="1200" dirty="0" smtClean="0"/>
            <a:t>Report draft</a:t>
          </a:r>
          <a:endParaRPr lang="nb-NO" sz="1000" kern="1200" dirty="0"/>
        </a:p>
      </dsp:txBody>
      <dsp:txXfrm>
        <a:off x="4416025" y="340764"/>
        <a:ext cx="778560" cy="519039"/>
      </dsp:txXfrm>
    </dsp:sp>
    <dsp:sp modelId="{90712F81-3E0C-43BD-ABAB-C3DF169E60AB}">
      <dsp:nvSpPr>
        <dsp:cNvPr id="0" name=""/>
        <dsp:cNvSpPr/>
      </dsp:nvSpPr>
      <dsp:spPr>
        <a:xfrm>
          <a:off x="5194585" y="340764"/>
          <a:ext cx="1297599" cy="519039"/>
        </a:xfrm>
        <a:prstGeom prst="chevron">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40005" tIns="26670" rIns="13335" bIns="26670" numCol="1" spcCol="1270" anchor="ctr" anchorCtr="0">
          <a:noAutofit/>
        </a:bodyPr>
        <a:lstStyle/>
        <a:p>
          <a:pPr lvl="0" algn="ctr" defTabSz="444500">
            <a:lnSpc>
              <a:spcPct val="90000"/>
            </a:lnSpc>
            <a:spcBef>
              <a:spcPct val="0"/>
            </a:spcBef>
            <a:spcAft>
              <a:spcPct val="35000"/>
            </a:spcAft>
          </a:pPr>
          <a:r>
            <a:rPr lang="nb-NO" sz="1000" kern="1200" dirty="0" err="1" smtClean="0"/>
            <a:t>Comments</a:t>
          </a:r>
          <a:r>
            <a:rPr lang="nb-NO" sz="1000" kern="1200" dirty="0" smtClean="0"/>
            <a:t> </a:t>
          </a:r>
          <a:r>
            <a:rPr lang="nb-NO" sz="1000" kern="1200" dirty="0" err="1" smtClean="0"/>
            <a:t>on</a:t>
          </a:r>
          <a:r>
            <a:rPr lang="nb-NO" sz="1000" kern="1200" dirty="0" smtClean="0"/>
            <a:t> </a:t>
          </a:r>
          <a:r>
            <a:rPr lang="nb-NO" sz="1000" kern="1200" dirty="0" err="1" smtClean="0"/>
            <a:t>the</a:t>
          </a:r>
          <a:r>
            <a:rPr lang="nb-NO" sz="1000" kern="1200" dirty="0" smtClean="0"/>
            <a:t> report</a:t>
          </a:r>
          <a:endParaRPr lang="nb-NO" sz="1000" kern="1200" dirty="0"/>
        </a:p>
      </dsp:txBody>
      <dsp:txXfrm>
        <a:off x="5454105" y="340764"/>
        <a:ext cx="778560" cy="519039"/>
      </dsp:txXfrm>
    </dsp:sp>
    <dsp:sp modelId="{807A8ABE-A3E1-4DCD-87E7-49F4C1AE8F1A}">
      <dsp:nvSpPr>
        <dsp:cNvPr id="0" name=""/>
        <dsp:cNvSpPr/>
      </dsp:nvSpPr>
      <dsp:spPr>
        <a:xfrm>
          <a:off x="6232665" y="340764"/>
          <a:ext cx="1297599" cy="519039"/>
        </a:xfrm>
        <a:prstGeom prst="chevron">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40005" tIns="26670" rIns="13335" bIns="26670" numCol="1" spcCol="1270" anchor="ctr" anchorCtr="0">
          <a:noAutofit/>
        </a:bodyPr>
        <a:lstStyle/>
        <a:p>
          <a:pPr lvl="0" algn="ctr" defTabSz="444500">
            <a:lnSpc>
              <a:spcPct val="90000"/>
            </a:lnSpc>
            <a:spcBef>
              <a:spcPct val="0"/>
            </a:spcBef>
            <a:spcAft>
              <a:spcPct val="35000"/>
            </a:spcAft>
          </a:pPr>
          <a:r>
            <a:rPr lang="nb-NO" sz="1000" kern="1200" dirty="0" err="1" smtClean="0"/>
            <a:t>Additional</a:t>
          </a:r>
          <a:r>
            <a:rPr lang="nb-NO" sz="1000" kern="1200" dirty="0" smtClean="0"/>
            <a:t> </a:t>
          </a:r>
          <a:br>
            <a:rPr lang="nb-NO" sz="1000" kern="1200" dirty="0" smtClean="0"/>
          </a:br>
          <a:r>
            <a:rPr lang="nb-NO" sz="1000" kern="1200" dirty="0" err="1" smtClean="0"/>
            <a:t>Assessment</a:t>
          </a:r>
          <a:endParaRPr lang="nb-NO" sz="1000" kern="1200" dirty="0"/>
        </a:p>
      </dsp:txBody>
      <dsp:txXfrm>
        <a:off x="6492185" y="340764"/>
        <a:ext cx="778560" cy="519039"/>
      </dsp:txXfrm>
    </dsp:sp>
    <dsp:sp modelId="{B5E96408-70A4-464D-BCA8-1D29BED72AEB}">
      <dsp:nvSpPr>
        <dsp:cNvPr id="0" name=""/>
        <dsp:cNvSpPr/>
      </dsp:nvSpPr>
      <dsp:spPr>
        <a:xfrm>
          <a:off x="7270745" y="340764"/>
          <a:ext cx="1297599" cy="519039"/>
        </a:xfrm>
        <a:prstGeom prst="chevron">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40005" tIns="26670" rIns="13335" bIns="26670" numCol="1" spcCol="1270" anchor="ctr" anchorCtr="0">
          <a:noAutofit/>
        </a:bodyPr>
        <a:lstStyle/>
        <a:p>
          <a:pPr lvl="0" algn="ctr" defTabSz="444500">
            <a:lnSpc>
              <a:spcPct val="90000"/>
            </a:lnSpc>
            <a:spcBef>
              <a:spcPct val="0"/>
            </a:spcBef>
            <a:spcAft>
              <a:spcPct val="35000"/>
            </a:spcAft>
          </a:pPr>
          <a:r>
            <a:rPr lang="nb-NO" sz="1000" kern="1200" smtClean="0"/>
            <a:t>Decision</a:t>
          </a:r>
          <a:endParaRPr lang="nb-NO" sz="1000" kern="1200" dirty="0"/>
        </a:p>
      </dsp:txBody>
      <dsp:txXfrm>
        <a:off x="7530265" y="340764"/>
        <a:ext cx="778560" cy="519039"/>
      </dsp:txXfrm>
    </dsp:sp>
  </dsp:spTree>
</dsp:drawing>
</file>

<file path=ppt/diagrams/layout1.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1" y="0"/>
            <a:ext cx="2949517" cy="49720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696" tIns="45848" rIns="91696" bIns="45848" numCol="1" anchor="t" anchorCtr="0" compatLnSpc="1">
            <a:prstTxWarp prst="textNoShape">
              <a:avLst/>
            </a:prstTxWarp>
          </a:bodyPr>
          <a:lstStyle>
            <a:lvl1pPr defTabSz="916833">
              <a:defRPr sz="1200" b="0">
                <a:solidFill>
                  <a:schemeClr val="tx1"/>
                </a:solidFill>
                <a:latin typeface="Times New Roman" pitchFamily="18" charset="0"/>
                <a:ea typeface="+mn-ea"/>
              </a:defRPr>
            </a:lvl1pPr>
          </a:lstStyle>
          <a:p>
            <a:pPr>
              <a:defRPr/>
            </a:pPr>
            <a:endParaRPr lang="nb-NO"/>
          </a:p>
        </p:txBody>
      </p:sp>
      <p:sp>
        <p:nvSpPr>
          <p:cNvPr id="7171" name="Rectangle 3"/>
          <p:cNvSpPr>
            <a:spLocks noGrp="1" noChangeArrowheads="1"/>
          </p:cNvSpPr>
          <p:nvPr>
            <p:ph type="dt" sz="quarter" idx="1"/>
          </p:nvPr>
        </p:nvSpPr>
        <p:spPr bwMode="auto">
          <a:xfrm>
            <a:off x="3859271" y="0"/>
            <a:ext cx="2949517" cy="49720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696" tIns="45848" rIns="91696" bIns="45848" numCol="1" anchor="t" anchorCtr="0" compatLnSpc="1">
            <a:prstTxWarp prst="textNoShape">
              <a:avLst/>
            </a:prstTxWarp>
          </a:bodyPr>
          <a:lstStyle>
            <a:lvl1pPr algn="r" defTabSz="916833">
              <a:defRPr sz="1200" b="0">
                <a:solidFill>
                  <a:schemeClr val="tx1"/>
                </a:solidFill>
                <a:latin typeface="Times New Roman" pitchFamily="18" charset="0"/>
                <a:ea typeface="+mn-ea"/>
              </a:defRPr>
            </a:lvl1pPr>
          </a:lstStyle>
          <a:p>
            <a:pPr>
              <a:defRPr/>
            </a:pPr>
            <a:endParaRPr lang="nb-NO"/>
          </a:p>
        </p:txBody>
      </p:sp>
      <p:sp>
        <p:nvSpPr>
          <p:cNvPr id="7172" name="Rectangle 4"/>
          <p:cNvSpPr>
            <a:spLocks noGrp="1" noChangeArrowheads="1"/>
          </p:cNvSpPr>
          <p:nvPr>
            <p:ph type="ftr" sz="quarter" idx="2"/>
          </p:nvPr>
        </p:nvSpPr>
        <p:spPr bwMode="auto">
          <a:xfrm>
            <a:off x="1" y="9443720"/>
            <a:ext cx="2949517" cy="49720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696" tIns="45848" rIns="91696" bIns="45848" numCol="1" anchor="b" anchorCtr="0" compatLnSpc="1">
            <a:prstTxWarp prst="textNoShape">
              <a:avLst/>
            </a:prstTxWarp>
          </a:bodyPr>
          <a:lstStyle>
            <a:lvl1pPr defTabSz="916833">
              <a:defRPr sz="1200" b="0">
                <a:solidFill>
                  <a:schemeClr val="tx1"/>
                </a:solidFill>
                <a:latin typeface="Times New Roman" pitchFamily="18" charset="0"/>
                <a:ea typeface="+mn-ea"/>
              </a:defRPr>
            </a:lvl1pPr>
          </a:lstStyle>
          <a:p>
            <a:pPr>
              <a:defRPr/>
            </a:pPr>
            <a:endParaRPr lang="nb-NO"/>
          </a:p>
        </p:txBody>
      </p:sp>
      <p:sp>
        <p:nvSpPr>
          <p:cNvPr id="7173" name="Rectangle 5"/>
          <p:cNvSpPr>
            <a:spLocks noGrp="1" noChangeArrowheads="1"/>
          </p:cNvSpPr>
          <p:nvPr>
            <p:ph type="sldNum" sz="quarter" idx="3"/>
          </p:nvPr>
        </p:nvSpPr>
        <p:spPr bwMode="auto">
          <a:xfrm>
            <a:off x="3859271" y="9443720"/>
            <a:ext cx="2949517" cy="49720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696" tIns="45848" rIns="91696" bIns="45848" numCol="1" anchor="b" anchorCtr="0" compatLnSpc="1">
            <a:prstTxWarp prst="textNoShape">
              <a:avLst/>
            </a:prstTxWarp>
          </a:bodyPr>
          <a:lstStyle>
            <a:lvl1pPr algn="r" defTabSz="916833">
              <a:defRPr sz="1200" b="0">
                <a:solidFill>
                  <a:schemeClr val="tx1"/>
                </a:solidFill>
                <a:latin typeface="Times New Roman" charset="0"/>
              </a:defRPr>
            </a:lvl1pPr>
          </a:lstStyle>
          <a:p>
            <a:fld id="{387A3A92-9375-244D-9FA0-9875C703239E}" type="slidenum">
              <a:rPr lang="en-US"/>
              <a:pPr/>
              <a:t>‹#›</a:t>
            </a:fld>
            <a:endParaRPr lang="en-US"/>
          </a:p>
        </p:txBody>
      </p:sp>
    </p:spTree>
    <p:extLst>
      <p:ext uri="{BB962C8B-B14F-4D97-AF65-F5344CB8AC3E}">
        <p14:creationId xmlns:p14="http://schemas.microsoft.com/office/powerpoint/2010/main" val="20991232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1026"/>
          <p:cNvSpPr>
            <a:spLocks noGrp="1" noChangeArrowheads="1"/>
          </p:cNvSpPr>
          <p:nvPr>
            <p:ph type="hdr" sz="quarter"/>
          </p:nvPr>
        </p:nvSpPr>
        <p:spPr bwMode="auto">
          <a:xfrm>
            <a:off x="1" y="0"/>
            <a:ext cx="2949517" cy="49720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696" tIns="45848" rIns="91696" bIns="45848" numCol="1" anchor="t" anchorCtr="0" compatLnSpc="1">
            <a:prstTxWarp prst="textNoShape">
              <a:avLst/>
            </a:prstTxWarp>
          </a:bodyPr>
          <a:lstStyle>
            <a:lvl1pPr defTabSz="916833">
              <a:defRPr sz="1200" b="0">
                <a:solidFill>
                  <a:schemeClr val="tx1"/>
                </a:solidFill>
                <a:latin typeface="Times New Roman" pitchFamily="18" charset="0"/>
                <a:ea typeface="+mn-ea"/>
              </a:defRPr>
            </a:lvl1pPr>
          </a:lstStyle>
          <a:p>
            <a:pPr>
              <a:defRPr/>
            </a:pPr>
            <a:endParaRPr lang="nb-NO"/>
          </a:p>
        </p:txBody>
      </p:sp>
      <p:sp>
        <p:nvSpPr>
          <p:cNvPr id="12291" name="Rectangle 1027"/>
          <p:cNvSpPr>
            <a:spLocks noGrp="1" noChangeArrowheads="1"/>
          </p:cNvSpPr>
          <p:nvPr>
            <p:ph type="dt" idx="1"/>
          </p:nvPr>
        </p:nvSpPr>
        <p:spPr bwMode="auto">
          <a:xfrm>
            <a:off x="3857676" y="0"/>
            <a:ext cx="2949517" cy="49720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696" tIns="45848" rIns="91696" bIns="45848" numCol="1" anchor="t" anchorCtr="0" compatLnSpc="1">
            <a:prstTxWarp prst="textNoShape">
              <a:avLst/>
            </a:prstTxWarp>
          </a:bodyPr>
          <a:lstStyle>
            <a:lvl1pPr algn="r" defTabSz="916833">
              <a:defRPr sz="1200" b="0">
                <a:solidFill>
                  <a:schemeClr val="tx1"/>
                </a:solidFill>
                <a:latin typeface="Times New Roman" pitchFamily="18" charset="0"/>
                <a:ea typeface="+mn-ea"/>
              </a:defRPr>
            </a:lvl1pPr>
          </a:lstStyle>
          <a:p>
            <a:pPr>
              <a:defRPr/>
            </a:pPr>
            <a:endParaRPr lang="nb-NO"/>
          </a:p>
        </p:txBody>
      </p:sp>
      <p:sp>
        <p:nvSpPr>
          <p:cNvPr id="4100" name="Rectangle 1028"/>
          <p:cNvSpPr>
            <a:spLocks noGrp="1" noRot="1" noChangeAspect="1" noChangeArrowheads="1" noTextEdit="1"/>
          </p:cNvSpPr>
          <p:nvPr>
            <p:ph type="sldImg" idx="2"/>
          </p:nvPr>
        </p:nvSpPr>
        <p:spPr bwMode="auto">
          <a:xfrm>
            <a:off x="919163" y="746125"/>
            <a:ext cx="4970462" cy="3727450"/>
          </a:xfrm>
          <a:prstGeom prst="rect">
            <a:avLst/>
          </a:prstGeom>
          <a:noFill/>
          <a:ln w="9525">
            <a:solidFill>
              <a:srgbClr val="000000"/>
            </a:solidFill>
            <a:miter lim="800000"/>
            <a:headEnd/>
            <a:tailEnd/>
          </a:ln>
          <a:effectLst/>
          <a:extLst>
            <a:ext uri="{909E8E84-426E-40dd-AFC4-6F175D3DCCD1}">
              <a14:hiddenFill xmlns="" xmlns:a14="http://schemas.microsoft.com/office/drawing/2010/main">
                <a:solidFill>
                  <a:srgbClr val="FFFFFF"/>
                </a:solid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 xmlns:a14="http://schemas.microsoft.com/office/drawing/2010/main" val="1"/>
            </a:ext>
            <a:ext uri="{FAA26D3D-D897-4be2-8F04-BA451C77F1D7}">
              <ma14:placeholderFlag xmlns="" xmlns:ma14="http://schemas.microsoft.com/office/mac/drawingml/2011/main" val="1"/>
            </a:ext>
          </a:extLst>
        </p:spPr>
      </p:sp>
      <p:sp>
        <p:nvSpPr>
          <p:cNvPr id="12293" name="Rectangle 1029"/>
          <p:cNvSpPr>
            <a:spLocks noGrp="1" noChangeArrowheads="1"/>
          </p:cNvSpPr>
          <p:nvPr>
            <p:ph type="body" sz="quarter" idx="3"/>
          </p:nvPr>
        </p:nvSpPr>
        <p:spPr bwMode="auto">
          <a:xfrm>
            <a:off x="679922" y="4721860"/>
            <a:ext cx="5448946" cy="447325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696" tIns="45848" rIns="91696" bIns="4584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2294" name="Rectangle 1030"/>
          <p:cNvSpPr>
            <a:spLocks noGrp="1" noChangeArrowheads="1"/>
          </p:cNvSpPr>
          <p:nvPr>
            <p:ph type="ftr" sz="quarter" idx="4"/>
          </p:nvPr>
        </p:nvSpPr>
        <p:spPr bwMode="auto">
          <a:xfrm>
            <a:off x="1" y="9443720"/>
            <a:ext cx="2949517" cy="4956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696" tIns="45848" rIns="91696" bIns="45848" numCol="1" anchor="b" anchorCtr="0" compatLnSpc="1">
            <a:prstTxWarp prst="textNoShape">
              <a:avLst/>
            </a:prstTxWarp>
          </a:bodyPr>
          <a:lstStyle>
            <a:lvl1pPr defTabSz="916833">
              <a:defRPr sz="1200" b="0">
                <a:solidFill>
                  <a:schemeClr val="tx1"/>
                </a:solidFill>
                <a:latin typeface="Times New Roman" pitchFamily="18" charset="0"/>
                <a:ea typeface="+mn-ea"/>
              </a:defRPr>
            </a:lvl1pPr>
          </a:lstStyle>
          <a:p>
            <a:pPr>
              <a:defRPr/>
            </a:pPr>
            <a:endParaRPr lang="nb-NO"/>
          </a:p>
        </p:txBody>
      </p:sp>
      <p:sp>
        <p:nvSpPr>
          <p:cNvPr id="12295" name="Rectangle 1031"/>
          <p:cNvSpPr>
            <a:spLocks noGrp="1" noChangeArrowheads="1"/>
          </p:cNvSpPr>
          <p:nvPr>
            <p:ph type="sldNum" sz="quarter" idx="5"/>
          </p:nvPr>
        </p:nvSpPr>
        <p:spPr bwMode="auto">
          <a:xfrm>
            <a:off x="3857676" y="9443720"/>
            <a:ext cx="2949517" cy="4956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696" tIns="45848" rIns="91696" bIns="45848" numCol="1" anchor="b" anchorCtr="0" compatLnSpc="1">
            <a:prstTxWarp prst="textNoShape">
              <a:avLst/>
            </a:prstTxWarp>
          </a:bodyPr>
          <a:lstStyle>
            <a:lvl1pPr algn="r" defTabSz="916833">
              <a:defRPr sz="1200" b="0">
                <a:solidFill>
                  <a:schemeClr val="tx1"/>
                </a:solidFill>
                <a:latin typeface="Times New Roman" charset="0"/>
              </a:defRPr>
            </a:lvl1pPr>
          </a:lstStyle>
          <a:p>
            <a:fld id="{3F0D11D0-BD16-3D41-B089-AD3B63082BF2}" type="slidenum">
              <a:rPr lang="en-US"/>
              <a:pPr/>
              <a:t>‹#›</a:t>
            </a:fld>
            <a:endParaRPr lang="en-US"/>
          </a:p>
        </p:txBody>
      </p:sp>
    </p:spTree>
    <p:extLst>
      <p:ext uri="{BB962C8B-B14F-4D97-AF65-F5344CB8AC3E}">
        <p14:creationId xmlns:p14="http://schemas.microsoft.com/office/powerpoint/2010/main" val="183722939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10"/>
          </p:nvPr>
        </p:nvSpPr>
        <p:spPr/>
        <p:txBody>
          <a:bodyPr/>
          <a:lstStyle/>
          <a:p>
            <a:fld id="{3F0D11D0-BD16-3D41-B089-AD3B63082BF2}" type="slidenum">
              <a:rPr lang="en-US" smtClean="0"/>
              <a:pPr/>
              <a:t>1</a:t>
            </a:fld>
            <a:endParaRPr lang="en-US"/>
          </a:p>
        </p:txBody>
      </p:sp>
    </p:spTree>
    <p:extLst>
      <p:ext uri="{BB962C8B-B14F-4D97-AF65-F5344CB8AC3E}">
        <p14:creationId xmlns:p14="http://schemas.microsoft.com/office/powerpoint/2010/main" val="38719799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919163" y="746125"/>
            <a:ext cx="4970462" cy="3727450"/>
          </a:xfrm>
        </p:spPr>
      </p:sp>
      <p:sp>
        <p:nvSpPr>
          <p:cNvPr id="3" name="Plassholder for notater 2"/>
          <p:cNvSpPr>
            <a:spLocks noGrp="1"/>
          </p:cNvSpPr>
          <p:nvPr>
            <p:ph type="body" idx="1"/>
          </p:nvPr>
        </p:nvSpPr>
        <p:spPr/>
        <p:txBody>
          <a:bodyPr/>
          <a:lstStyle/>
          <a:p>
            <a:endParaRPr lang="nb-NO" baseline="0" dirty="0" smtClean="0"/>
          </a:p>
          <a:p>
            <a:pPr marL="0" marR="0" lvl="0" indent="0" algn="l" defTabSz="914400" rtl="0" eaLnBrk="0" fontAlgn="base" latinLnBrk="0" hangingPunct="0">
              <a:lnSpc>
                <a:spcPct val="100000"/>
              </a:lnSpc>
              <a:spcBef>
                <a:spcPct val="30000"/>
              </a:spcBef>
              <a:spcAft>
                <a:spcPct val="0"/>
              </a:spcAft>
              <a:buClrTx/>
              <a:buSzTx/>
              <a:buFontTx/>
              <a:buNone/>
              <a:tabLst/>
              <a:defRPr/>
            </a:pPr>
            <a:endParaRPr lang="nb-NO" baseline="0" dirty="0" smtClean="0"/>
          </a:p>
          <a:p>
            <a:endParaRPr lang="nb-NO" baseline="0" dirty="0" smtClean="0"/>
          </a:p>
        </p:txBody>
      </p:sp>
      <p:sp>
        <p:nvSpPr>
          <p:cNvPr id="4" name="Plassholder for lysbildenummer 3"/>
          <p:cNvSpPr>
            <a:spLocks noGrp="1"/>
          </p:cNvSpPr>
          <p:nvPr>
            <p:ph type="sldNum" sz="quarter" idx="10"/>
          </p:nvPr>
        </p:nvSpPr>
        <p:spPr/>
        <p:txBody>
          <a:bodyPr/>
          <a:lstStyle/>
          <a:p>
            <a:fld id="{3F0D11D0-BD16-3D41-B089-AD3B63082BF2}" type="slidenum">
              <a:rPr lang="en-US" smtClean="0"/>
              <a:pPr/>
              <a:t>2</a:t>
            </a:fld>
            <a:endParaRPr lang="en-US"/>
          </a:p>
        </p:txBody>
      </p:sp>
    </p:spTree>
    <p:extLst>
      <p:ext uri="{BB962C8B-B14F-4D97-AF65-F5344CB8AC3E}">
        <p14:creationId xmlns:p14="http://schemas.microsoft.com/office/powerpoint/2010/main" val="7373969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925513" y="747713"/>
            <a:ext cx="4983162" cy="3736975"/>
          </a:xfrm>
        </p:spPr>
      </p:sp>
      <p:sp>
        <p:nvSpPr>
          <p:cNvPr id="3" name="Plassholder for notater 2"/>
          <p:cNvSpPr>
            <a:spLocks noGrp="1"/>
          </p:cNvSpPr>
          <p:nvPr>
            <p:ph type="body" idx="1"/>
          </p:nvPr>
        </p:nvSpPr>
        <p:spPr/>
        <p:txBody>
          <a:bodyPr/>
          <a:lstStyle/>
          <a:p>
            <a:endParaRPr lang="nb-NO" dirty="0" smtClean="0"/>
          </a:p>
        </p:txBody>
      </p:sp>
      <p:sp>
        <p:nvSpPr>
          <p:cNvPr id="4" name="Plassholder for lysbildenummer 3"/>
          <p:cNvSpPr>
            <a:spLocks noGrp="1"/>
          </p:cNvSpPr>
          <p:nvPr>
            <p:ph type="sldNum" sz="quarter" idx="10"/>
          </p:nvPr>
        </p:nvSpPr>
        <p:spPr/>
        <p:txBody>
          <a:bodyPr/>
          <a:lstStyle/>
          <a:p>
            <a:fld id="{3F0D11D0-BD16-3D41-B089-AD3B63082BF2}" type="slidenum">
              <a:rPr lang="en-US" smtClean="0"/>
              <a:pPr/>
              <a:t>3</a:t>
            </a:fld>
            <a:endParaRPr lang="en-US"/>
          </a:p>
        </p:txBody>
      </p:sp>
    </p:spTree>
    <p:extLst>
      <p:ext uri="{BB962C8B-B14F-4D97-AF65-F5344CB8AC3E}">
        <p14:creationId xmlns:p14="http://schemas.microsoft.com/office/powerpoint/2010/main" val="26386794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nb-NO" i="1" dirty="0"/>
          </a:p>
        </p:txBody>
      </p:sp>
      <p:sp>
        <p:nvSpPr>
          <p:cNvPr id="4" name="Plassholder for lysbildenummer 3"/>
          <p:cNvSpPr>
            <a:spLocks noGrp="1"/>
          </p:cNvSpPr>
          <p:nvPr>
            <p:ph type="sldNum" sz="quarter" idx="10"/>
          </p:nvPr>
        </p:nvSpPr>
        <p:spPr/>
        <p:txBody>
          <a:bodyPr/>
          <a:lstStyle/>
          <a:p>
            <a:fld id="{3F0D11D0-BD16-3D41-B089-AD3B63082BF2}" type="slidenum">
              <a:rPr lang="en-US" smtClean="0"/>
              <a:pPr/>
              <a:t>4</a:t>
            </a:fld>
            <a:endParaRPr lang="en-US"/>
          </a:p>
        </p:txBody>
      </p:sp>
    </p:spTree>
    <p:extLst>
      <p:ext uri="{BB962C8B-B14F-4D97-AF65-F5344CB8AC3E}">
        <p14:creationId xmlns:p14="http://schemas.microsoft.com/office/powerpoint/2010/main" val="10896030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919163" y="746125"/>
            <a:ext cx="4970462" cy="3727450"/>
          </a:xfrm>
        </p:spPr>
      </p:sp>
      <p:sp>
        <p:nvSpPr>
          <p:cNvPr id="3" name="Plassholder for notater 2"/>
          <p:cNvSpPr>
            <a:spLocks noGrp="1"/>
          </p:cNvSpPr>
          <p:nvPr>
            <p:ph type="body" idx="1"/>
          </p:nvPr>
        </p:nvSpPr>
        <p:spPr/>
        <p:txBody>
          <a:bodyPr/>
          <a:lstStyle/>
          <a:p>
            <a:endParaRPr lang="nb-NO" baseline="0" dirty="0" smtClean="0"/>
          </a:p>
        </p:txBody>
      </p:sp>
      <p:sp>
        <p:nvSpPr>
          <p:cNvPr id="4" name="Plassholder for lysbildenummer 3"/>
          <p:cNvSpPr>
            <a:spLocks noGrp="1"/>
          </p:cNvSpPr>
          <p:nvPr>
            <p:ph type="sldNum" sz="quarter" idx="10"/>
          </p:nvPr>
        </p:nvSpPr>
        <p:spPr/>
        <p:txBody>
          <a:bodyPr/>
          <a:lstStyle/>
          <a:p>
            <a:fld id="{3F0D11D0-BD16-3D41-B089-AD3B63082BF2}" type="slidenum">
              <a:rPr lang="en-US" smtClean="0"/>
              <a:pPr/>
              <a:t>5</a:t>
            </a:fld>
            <a:endParaRPr lang="en-US"/>
          </a:p>
        </p:txBody>
      </p:sp>
    </p:spTree>
    <p:extLst>
      <p:ext uri="{BB962C8B-B14F-4D97-AF65-F5344CB8AC3E}">
        <p14:creationId xmlns:p14="http://schemas.microsoft.com/office/powerpoint/2010/main" val="17216972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919163" y="746125"/>
            <a:ext cx="4970462" cy="3727450"/>
          </a:xfrm>
        </p:spPr>
      </p:sp>
      <p:sp>
        <p:nvSpPr>
          <p:cNvPr id="3" name="Plassholder for notater 2"/>
          <p:cNvSpPr>
            <a:spLocks noGrp="1"/>
          </p:cNvSpPr>
          <p:nvPr>
            <p:ph type="body" idx="1"/>
          </p:nvPr>
        </p:nvSpPr>
        <p:spPr/>
        <p:txBody>
          <a:bodyPr/>
          <a:lstStyle/>
          <a:p>
            <a:endParaRPr lang="nb-NO" dirty="0" smtClean="0"/>
          </a:p>
        </p:txBody>
      </p:sp>
      <p:sp>
        <p:nvSpPr>
          <p:cNvPr id="4" name="Plassholder for lysbildenummer 3"/>
          <p:cNvSpPr>
            <a:spLocks noGrp="1"/>
          </p:cNvSpPr>
          <p:nvPr>
            <p:ph type="sldNum" sz="quarter" idx="10"/>
          </p:nvPr>
        </p:nvSpPr>
        <p:spPr/>
        <p:txBody>
          <a:bodyPr/>
          <a:lstStyle/>
          <a:p>
            <a:fld id="{3F0D11D0-BD16-3D41-B089-AD3B63082BF2}" type="slidenum">
              <a:rPr lang="en-US" smtClean="0"/>
              <a:pPr/>
              <a:t>6</a:t>
            </a:fld>
            <a:endParaRPr lang="en-US"/>
          </a:p>
        </p:txBody>
      </p:sp>
    </p:spTree>
    <p:extLst>
      <p:ext uri="{BB962C8B-B14F-4D97-AF65-F5344CB8AC3E}">
        <p14:creationId xmlns:p14="http://schemas.microsoft.com/office/powerpoint/2010/main" val="17542838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smtClean="0"/>
          </a:p>
          <a:p>
            <a:endParaRPr lang="nb-NO" dirty="0"/>
          </a:p>
        </p:txBody>
      </p:sp>
      <p:sp>
        <p:nvSpPr>
          <p:cNvPr id="4" name="Plassholder for lysbildenummer 3"/>
          <p:cNvSpPr>
            <a:spLocks noGrp="1"/>
          </p:cNvSpPr>
          <p:nvPr>
            <p:ph type="sldNum" sz="quarter" idx="10"/>
          </p:nvPr>
        </p:nvSpPr>
        <p:spPr/>
        <p:txBody>
          <a:bodyPr/>
          <a:lstStyle/>
          <a:p>
            <a:fld id="{3F0D11D0-BD16-3D41-B089-AD3B63082BF2}" type="slidenum">
              <a:rPr lang="en-US" smtClean="0"/>
              <a:pPr/>
              <a:t>7</a:t>
            </a:fld>
            <a:endParaRPr lang="en-US"/>
          </a:p>
        </p:txBody>
      </p:sp>
    </p:spTree>
    <p:extLst>
      <p:ext uri="{BB962C8B-B14F-4D97-AF65-F5344CB8AC3E}">
        <p14:creationId xmlns:p14="http://schemas.microsoft.com/office/powerpoint/2010/main" val="15511272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938213" y="750888"/>
            <a:ext cx="5008562" cy="3756025"/>
          </a:xfrm>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10"/>
          </p:nvPr>
        </p:nvSpPr>
        <p:spPr/>
        <p:txBody>
          <a:bodyPr/>
          <a:lstStyle/>
          <a:p>
            <a:fld id="{8EA0B4E3-41D7-4F68-BCA1-E992DE15ADE2}"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10971017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919163" y="746125"/>
            <a:ext cx="4970462" cy="3727450"/>
          </a:xfrm>
        </p:spPr>
      </p:sp>
      <p:sp>
        <p:nvSpPr>
          <p:cNvPr id="3" name="Plassholder for notater 2"/>
          <p:cNvSpPr>
            <a:spLocks noGrp="1"/>
          </p:cNvSpPr>
          <p:nvPr>
            <p:ph type="body" idx="1"/>
          </p:nvPr>
        </p:nvSpPr>
        <p:spPr/>
        <p:txBody>
          <a:bodyPr/>
          <a:lstStyle/>
          <a:p>
            <a:endParaRPr lang="nb-NO" i="1" baseline="0" dirty="0" smtClean="0"/>
          </a:p>
        </p:txBody>
      </p:sp>
      <p:sp>
        <p:nvSpPr>
          <p:cNvPr id="4" name="Plassholder for lysbildenummer 3"/>
          <p:cNvSpPr>
            <a:spLocks noGrp="1"/>
          </p:cNvSpPr>
          <p:nvPr>
            <p:ph type="sldNum" sz="quarter" idx="10"/>
          </p:nvPr>
        </p:nvSpPr>
        <p:spPr/>
        <p:txBody>
          <a:bodyPr/>
          <a:lstStyle/>
          <a:p>
            <a:fld id="{3F0D11D0-BD16-3D41-B089-AD3B63082BF2}" type="slidenum">
              <a:rPr lang="en-US" smtClean="0"/>
              <a:pPr/>
              <a:t>9</a:t>
            </a:fld>
            <a:endParaRPr lang="en-US"/>
          </a:p>
        </p:txBody>
      </p:sp>
    </p:spTree>
    <p:extLst>
      <p:ext uri="{BB962C8B-B14F-4D97-AF65-F5344CB8AC3E}">
        <p14:creationId xmlns:p14="http://schemas.microsoft.com/office/powerpoint/2010/main" val="328917620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tellysbilde">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2" name="Picture 1" descr="Powerpoint_bg.jp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4" name="Rectangle 13"/>
          <p:cNvSpPr/>
          <p:nvPr userDrawn="1"/>
        </p:nvSpPr>
        <p:spPr bwMode="auto">
          <a:xfrm>
            <a:off x="0" y="4653136"/>
            <a:ext cx="9144000" cy="2204864"/>
          </a:xfrm>
          <a:prstGeom prst="rect">
            <a:avLst/>
          </a:prstGeom>
          <a:solidFill>
            <a:schemeClr val="bg2">
              <a:lumMod val="20000"/>
              <a:lumOff val="80000"/>
            </a:schemeClr>
          </a:solidFill>
          <a:ln w="6350" cap="flat" cmpd="sng" algn="ctr">
            <a:no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bg1"/>
              </a:solidFill>
              <a:effectLst/>
              <a:latin typeface="Arial" charset="0"/>
            </a:endParaRPr>
          </a:p>
        </p:txBody>
      </p:sp>
      <p:sp>
        <p:nvSpPr>
          <p:cNvPr id="3076" name="Rectangle 4"/>
          <p:cNvSpPr>
            <a:spLocks noGrp="1" noChangeArrowheads="1"/>
          </p:cNvSpPr>
          <p:nvPr>
            <p:ph type="ctrTitle"/>
          </p:nvPr>
        </p:nvSpPr>
        <p:spPr>
          <a:xfrm>
            <a:off x="1619672" y="3717776"/>
            <a:ext cx="6400800" cy="719336"/>
          </a:xfrm>
        </p:spPr>
        <p:txBody>
          <a:bodyPr/>
          <a:lstStyle>
            <a:lvl1pPr>
              <a:defRPr sz="2800">
                <a:solidFill>
                  <a:srgbClr val="660066"/>
                </a:solidFill>
              </a:defRPr>
            </a:lvl1pPr>
          </a:lstStyle>
          <a:p>
            <a:pPr lvl="0"/>
            <a:r>
              <a:rPr lang="nb-NO" noProof="0" smtClean="0"/>
              <a:t>Klikk for å redigere tittelstil</a:t>
            </a:r>
            <a:endParaRPr lang="en-US" noProof="0" dirty="0" smtClean="0"/>
          </a:p>
        </p:txBody>
      </p:sp>
      <p:sp>
        <p:nvSpPr>
          <p:cNvPr id="3077" name="Rectangle 5"/>
          <p:cNvSpPr>
            <a:spLocks noGrp="1" noChangeArrowheads="1"/>
          </p:cNvSpPr>
          <p:nvPr>
            <p:ph type="subTitle" idx="1"/>
          </p:nvPr>
        </p:nvSpPr>
        <p:spPr>
          <a:xfrm>
            <a:off x="1619672" y="4916016"/>
            <a:ext cx="6400800" cy="457200"/>
          </a:xfrm>
        </p:spPr>
        <p:txBody>
          <a:bodyPr/>
          <a:lstStyle>
            <a:lvl1pPr marL="0" marR="0" indent="0" algn="l" defTabSz="914400" rtl="0" eaLnBrk="0" fontAlgn="base" latinLnBrk="0" hangingPunct="0">
              <a:lnSpc>
                <a:spcPct val="100000"/>
              </a:lnSpc>
              <a:spcBef>
                <a:spcPct val="20000"/>
              </a:spcBef>
              <a:spcAft>
                <a:spcPct val="0"/>
              </a:spcAft>
              <a:buClr>
                <a:srgbClr val="660066"/>
              </a:buClr>
              <a:buSzPct val="90000"/>
              <a:buFont typeface="Times" pitchFamily="18" charset="0"/>
              <a:buNone/>
              <a:tabLst/>
              <a:defRPr sz="1400" i="0">
                <a:solidFill>
                  <a:schemeClr val="tx1">
                    <a:lumMod val="65000"/>
                    <a:lumOff val="35000"/>
                  </a:schemeClr>
                </a:solidFill>
              </a:defRPr>
            </a:lvl1pPr>
          </a:lstStyle>
          <a:p>
            <a:pPr lvl="0"/>
            <a:r>
              <a:rPr lang="nb-NO" noProof="0" smtClean="0"/>
              <a:t>Klikk for å redigere undertittelstil i malen</a:t>
            </a:r>
            <a:endParaRPr lang="nb-NO" noProof="0" dirty="0" smtClean="0"/>
          </a:p>
        </p:txBody>
      </p:sp>
    </p:spTree>
    <p:extLst>
      <p:ext uri="{BB962C8B-B14F-4D97-AF65-F5344CB8AC3E}">
        <p14:creationId xmlns:p14="http://schemas.microsoft.com/office/powerpoint/2010/main" val="30180238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lvl1pPr>
              <a:defRPr sz="2800"/>
            </a:lvl1pPr>
          </a:lstStyle>
          <a:p>
            <a:r>
              <a:rPr lang="nb-NO" smtClean="0"/>
              <a:t>Klikk for å redigere tittelstil</a:t>
            </a:r>
            <a:endParaRPr lang="nb-NO" dirty="0"/>
          </a:p>
        </p:txBody>
      </p:sp>
      <p:sp>
        <p:nvSpPr>
          <p:cNvPr id="3" name="Plassholder for loddrett tekst 2"/>
          <p:cNvSpPr>
            <a:spLocks noGrp="1"/>
          </p:cNvSpPr>
          <p:nvPr>
            <p:ph type="body" orient="vert" idx="1"/>
          </p:nvPr>
        </p:nvSpPr>
        <p:spPr>
          <a:xfrm>
            <a:off x="1600200" y="1844824"/>
            <a:ext cx="6716216" cy="4327376"/>
          </a:xfrm>
        </p:spPr>
        <p:txBody>
          <a:bodyPr vert="eaVe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dirty="0"/>
          </a:p>
        </p:txBody>
      </p:sp>
      <p:sp>
        <p:nvSpPr>
          <p:cNvPr id="4" name="Rectangle 4"/>
          <p:cNvSpPr>
            <a:spLocks noGrp="1" noChangeArrowheads="1"/>
          </p:cNvSpPr>
          <p:nvPr>
            <p:ph type="dt" sz="half" idx="10"/>
          </p:nvPr>
        </p:nvSpPr>
        <p:spPr>
          <a:ln/>
        </p:spPr>
        <p:txBody>
          <a:bodyPr/>
          <a:lstStyle>
            <a:lvl1pPr>
              <a:defRPr/>
            </a:lvl1pPr>
          </a:lstStyle>
          <a:p>
            <a:r>
              <a:rPr lang="nb-NO" smtClean="0"/>
              <a:t>10.03.2017</a:t>
            </a: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nb-NO"/>
              <a:t>| </a:t>
            </a:r>
            <a:endParaRPr lang="en-US"/>
          </a:p>
        </p:txBody>
      </p:sp>
      <p:sp>
        <p:nvSpPr>
          <p:cNvPr id="6" name="Rectangle 6"/>
          <p:cNvSpPr>
            <a:spLocks noGrp="1" noChangeArrowheads="1"/>
          </p:cNvSpPr>
          <p:nvPr>
            <p:ph type="sldNum" sz="quarter" idx="12"/>
          </p:nvPr>
        </p:nvSpPr>
        <p:spPr>
          <a:ln/>
        </p:spPr>
        <p:txBody>
          <a:bodyPr/>
          <a:lstStyle>
            <a:lvl1pPr>
              <a:defRPr/>
            </a:lvl1pPr>
          </a:lstStyle>
          <a:p>
            <a:r>
              <a:rPr lang="nb-NO"/>
              <a:t>| </a:t>
            </a:r>
            <a:fld id="{FB21ACA5-2AB3-0C4A-AB0B-F1C5D8C14D72}" type="slidenum">
              <a:rPr lang="nb-NO"/>
              <a:pPr/>
              <a:t>‹#›</a:t>
            </a:fld>
            <a:endParaRPr lang="en-US"/>
          </a:p>
        </p:txBody>
      </p:sp>
    </p:spTree>
    <p:extLst>
      <p:ext uri="{BB962C8B-B14F-4D97-AF65-F5344CB8AC3E}">
        <p14:creationId xmlns:p14="http://schemas.microsoft.com/office/powerpoint/2010/main" val="2050645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p:cNvSpPr>
            <a:spLocks noGrp="1"/>
          </p:cNvSpPr>
          <p:nvPr>
            <p:ph type="title" orient="vert"/>
          </p:nvPr>
        </p:nvSpPr>
        <p:spPr>
          <a:xfrm>
            <a:off x="6686550" y="1052736"/>
            <a:ext cx="1695450" cy="5119464"/>
          </a:xfrm>
        </p:spPr>
        <p:txBody>
          <a:bodyPr vert="eaVert"/>
          <a:lstStyle>
            <a:lvl1pPr>
              <a:defRPr sz="2800"/>
            </a:lvl1pPr>
          </a:lstStyle>
          <a:p>
            <a:r>
              <a:rPr lang="nb-NO" smtClean="0"/>
              <a:t>Klikk for å redigere tittelstil</a:t>
            </a:r>
            <a:endParaRPr lang="nb-NO" dirty="0"/>
          </a:p>
        </p:txBody>
      </p:sp>
      <p:sp>
        <p:nvSpPr>
          <p:cNvPr id="3" name="Plassholder for loddrett tekst 2"/>
          <p:cNvSpPr>
            <a:spLocks noGrp="1"/>
          </p:cNvSpPr>
          <p:nvPr>
            <p:ph type="body" orient="vert" idx="1"/>
          </p:nvPr>
        </p:nvSpPr>
        <p:spPr>
          <a:xfrm>
            <a:off x="1600200" y="1052736"/>
            <a:ext cx="4933950" cy="5119464"/>
          </a:xfrm>
        </p:spPr>
        <p:txBody>
          <a:bodyPr vert="eaVe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dirty="0"/>
          </a:p>
        </p:txBody>
      </p:sp>
      <p:sp>
        <p:nvSpPr>
          <p:cNvPr id="4" name="Rectangle 4"/>
          <p:cNvSpPr>
            <a:spLocks noGrp="1" noChangeArrowheads="1"/>
          </p:cNvSpPr>
          <p:nvPr>
            <p:ph type="dt" sz="half" idx="10"/>
          </p:nvPr>
        </p:nvSpPr>
        <p:spPr>
          <a:ln/>
        </p:spPr>
        <p:txBody>
          <a:bodyPr/>
          <a:lstStyle>
            <a:lvl1pPr>
              <a:defRPr/>
            </a:lvl1pPr>
          </a:lstStyle>
          <a:p>
            <a:r>
              <a:rPr lang="nb-NO" smtClean="0"/>
              <a:t>10.03.2017</a:t>
            </a: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nb-NO"/>
              <a:t>| </a:t>
            </a:r>
            <a:endParaRPr lang="en-US"/>
          </a:p>
        </p:txBody>
      </p:sp>
      <p:sp>
        <p:nvSpPr>
          <p:cNvPr id="6" name="Rectangle 6"/>
          <p:cNvSpPr>
            <a:spLocks noGrp="1" noChangeArrowheads="1"/>
          </p:cNvSpPr>
          <p:nvPr>
            <p:ph type="sldNum" sz="quarter" idx="12"/>
          </p:nvPr>
        </p:nvSpPr>
        <p:spPr>
          <a:ln/>
        </p:spPr>
        <p:txBody>
          <a:bodyPr/>
          <a:lstStyle>
            <a:lvl1pPr>
              <a:defRPr/>
            </a:lvl1pPr>
          </a:lstStyle>
          <a:p>
            <a:r>
              <a:rPr lang="nb-NO"/>
              <a:t>| </a:t>
            </a:r>
            <a:fld id="{CF9F025E-DE87-7746-AC95-20EEAC9BDB0A}" type="slidenum">
              <a:rPr lang="nb-NO"/>
              <a:pPr/>
              <a:t>‹#›</a:t>
            </a:fld>
            <a:endParaRPr lang="en-US"/>
          </a:p>
        </p:txBody>
      </p:sp>
    </p:spTree>
    <p:extLst>
      <p:ext uri="{BB962C8B-B14F-4D97-AF65-F5344CB8AC3E}">
        <p14:creationId xmlns:p14="http://schemas.microsoft.com/office/powerpoint/2010/main" val="14241820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1619671" y="4406900"/>
            <a:ext cx="6875041" cy="1362075"/>
          </a:xfrm>
        </p:spPr>
        <p:txBody>
          <a:bodyPr anchor="t"/>
          <a:lstStyle>
            <a:lvl1pPr algn="l">
              <a:defRPr sz="2800" b="0" cap="none">
                <a:solidFill>
                  <a:srgbClr val="660066"/>
                </a:solidFill>
              </a:defRPr>
            </a:lvl1pPr>
          </a:lstStyle>
          <a:p>
            <a:r>
              <a:rPr lang="nb-NO" dirty="0" smtClean="0"/>
              <a:t>Klikk for å redigere tittelstil</a:t>
            </a:r>
            <a:endParaRPr lang="nb-NO" dirty="0"/>
          </a:p>
        </p:txBody>
      </p:sp>
      <p:sp>
        <p:nvSpPr>
          <p:cNvPr id="3" name="Plassholder for tekst 2"/>
          <p:cNvSpPr>
            <a:spLocks noGrp="1"/>
          </p:cNvSpPr>
          <p:nvPr>
            <p:ph type="body" idx="1"/>
          </p:nvPr>
        </p:nvSpPr>
        <p:spPr>
          <a:xfrm>
            <a:off x="1619671" y="2906713"/>
            <a:ext cx="6875041" cy="1500187"/>
          </a:xfrm>
        </p:spPr>
        <p:txBody>
          <a:bodyPr anchor="b"/>
          <a:lstStyle>
            <a:lvl1pPr marL="0" indent="0">
              <a:buNone/>
              <a:defRPr sz="16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nb-NO" smtClean="0"/>
              <a:t>Klikk for å redigere tekststiler i malen</a:t>
            </a:r>
          </a:p>
        </p:txBody>
      </p:sp>
      <p:sp>
        <p:nvSpPr>
          <p:cNvPr id="4" name="Rectangle 4"/>
          <p:cNvSpPr>
            <a:spLocks noGrp="1" noChangeArrowheads="1"/>
          </p:cNvSpPr>
          <p:nvPr>
            <p:ph type="dt" sz="half" idx="10"/>
          </p:nvPr>
        </p:nvSpPr>
        <p:spPr>
          <a:ln/>
        </p:spPr>
        <p:txBody>
          <a:bodyPr/>
          <a:lstStyle>
            <a:lvl1pPr>
              <a:defRPr/>
            </a:lvl1pPr>
          </a:lstStyle>
          <a:p>
            <a:r>
              <a:rPr lang="nb-NO" smtClean="0"/>
              <a:t>10.03.2017</a:t>
            </a: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nb-NO"/>
              <a:t>| </a:t>
            </a:r>
            <a:endParaRPr lang="en-US"/>
          </a:p>
        </p:txBody>
      </p:sp>
      <p:sp>
        <p:nvSpPr>
          <p:cNvPr id="6" name="Rectangle 6"/>
          <p:cNvSpPr>
            <a:spLocks noGrp="1" noChangeArrowheads="1"/>
          </p:cNvSpPr>
          <p:nvPr>
            <p:ph type="sldNum" sz="quarter" idx="12"/>
          </p:nvPr>
        </p:nvSpPr>
        <p:spPr>
          <a:ln/>
        </p:spPr>
        <p:txBody>
          <a:bodyPr/>
          <a:lstStyle>
            <a:lvl1pPr>
              <a:defRPr/>
            </a:lvl1pPr>
          </a:lstStyle>
          <a:p>
            <a:r>
              <a:rPr lang="nb-NO"/>
              <a:t>| </a:t>
            </a:r>
            <a:fld id="{2BF272C7-44DE-C044-9B2A-4ED751CD1525}" type="slidenum">
              <a:rPr lang="nb-NO"/>
              <a:pPr/>
              <a:t>‹#›</a:t>
            </a:fld>
            <a:endParaRPr lang="en-US"/>
          </a:p>
        </p:txBody>
      </p:sp>
    </p:spTree>
    <p:extLst>
      <p:ext uri="{BB962C8B-B14F-4D97-AF65-F5344CB8AC3E}">
        <p14:creationId xmlns:p14="http://schemas.microsoft.com/office/powerpoint/2010/main" val="4116130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dirty="0"/>
          </a:p>
        </p:txBody>
      </p:sp>
      <p:sp>
        <p:nvSpPr>
          <p:cNvPr id="3" name="Plassholder for innhold 2"/>
          <p:cNvSpPr>
            <a:spLocks noGrp="1"/>
          </p:cNvSpPr>
          <p:nvPr>
            <p:ph idx="1"/>
          </p:nvPr>
        </p:nvSpPr>
        <p:spPr/>
        <p:txBody>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dirty="0"/>
          </a:p>
        </p:txBody>
      </p:sp>
      <p:sp>
        <p:nvSpPr>
          <p:cNvPr id="4" name="Rectangle 4"/>
          <p:cNvSpPr>
            <a:spLocks noGrp="1" noChangeArrowheads="1"/>
          </p:cNvSpPr>
          <p:nvPr>
            <p:ph type="dt" sz="half" idx="10"/>
          </p:nvPr>
        </p:nvSpPr>
        <p:spPr>
          <a:ln/>
        </p:spPr>
        <p:txBody>
          <a:bodyPr/>
          <a:lstStyle>
            <a:lvl1pPr>
              <a:defRPr/>
            </a:lvl1pPr>
          </a:lstStyle>
          <a:p>
            <a:r>
              <a:rPr lang="nb-NO" smtClean="0"/>
              <a:t>10.03.2017</a:t>
            </a: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nb-NO"/>
              <a:t>| </a:t>
            </a:r>
            <a:endParaRPr lang="en-US"/>
          </a:p>
        </p:txBody>
      </p:sp>
      <p:sp>
        <p:nvSpPr>
          <p:cNvPr id="6" name="Rectangle 6"/>
          <p:cNvSpPr>
            <a:spLocks noGrp="1" noChangeArrowheads="1"/>
          </p:cNvSpPr>
          <p:nvPr>
            <p:ph type="sldNum" sz="quarter" idx="12"/>
          </p:nvPr>
        </p:nvSpPr>
        <p:spPr>
          <a:ln/>
        </p:spPr>
        <p:txBody>
          <a:bodyPr/>
          <a:lstStyle>
            <a:lvl1pPr>
              <a:defRPr/>
            </a:lvl1pPr>
          </a:lstStyle>
          <a:p>
            <a:r>
              <a:rPr lang="nb-NO"/>
              <a:t>| </a:t>
            </a:r>
            <a:fld id="{45945BC0-B45A-C640-B705-C8F91954F6EC}" type="slidenum">
              <a:rPr lang="nb-NO"/>
              <a:pPr/>
              <a:t>‹#›</a:t>
            </a:fld>
            <a:endParaRPr lang="en-US"/>
          </a:p>
        </p:txBody>
      </p:sp>
    </p:spTree>
    <p:extLst>
      <p:ext uri="{BB962C8B-B14F-4D97-AF65-F5344CB8AC3E}">
        <p14:creationId xmlns:p14="http://schemas.microsoft.com/office/powerpoint/2010/main" val="41569644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p:cNvSpPr>
            <a:spLocks noGrp="1"/>
          </p:cNvSpPr>
          <p:nvPr>
            <p:ph type="title"/>
          </p:nvPr>
        </p:nvSpPr>
        <p:spPr>
          <a:xfrm>
            <a:off x="1600200" y="1052736"/>
            <a:ext cx="6788224" cy="609600"/>
          </a:xfrm>
        </p:spPr>
        <p:txBody>
          <a:bodyPr/>
          <a:lstStyle>
            <a:lvl1pPr>
              <a:defRPr sz="2800"/>
            </a:lvl1pPr>
          </a:lstStyle>
          <a:p>
            <a:r>
              <a:rPr lang="nb-NO" smtClean="0"/>
              <a:t>Klikk for å redigere tittelstil</a:t>
            </a:r>
            <a:endParaRPr lang="nb-NO" dirty="0"/>
          </a:p>
        </p:txBody>
      </p:sp>
      <p:sp>
        <p:nvSpPr>
          <p:cNvPr id="3" name="Plassholder for innhold 2"/>
          <p:cNvSpPr>
            <a:spLocks noGrp="1"/>
          </p:cNvSpPr>
          <p:nvPr>
            <p:ph sz="half" idx="1"/>
          </p:nvPr>
        </p:nvSpPr>
        <p:spPr>
          <a:xfrm>
            <a:off x="1600200" y="1844824"/>
            <a:ext cx="3314700" cy="4327376"/>
          </a:xfrm>
        </p:spPr>
        <p:txBody>
          <a:bodyPr/>
          <a:lstStyle>
            <a:lvl1pPr>
              <a:defRPr sz="2200"/>
            </a:lvl1pPr>
            <a:lvl2pPr>
              <a:defRPr sz="1800"/>
            </a:lvl2pPr>
            <a:lvl3pPr>
              <a:defRPr sz="1600"/>
            </a:lvl3pPr>
            <a:lvl4pPr>
              <a:defRPr sz="1400"/>
            </a:lvl4pPr>
            <a:lvl5pPr>
              <a:defRPr sz="1200"/>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dirty="0"/>
          </a:p>
        </p:txBody>
      </p:sp>
      <p:sp>
        <p:nvSpPr>
          <p:cNvPr id="4" name="Plassholder for innhold 3"/>
          <p:cNvSpPr>
            <a:spLocks noGrp="1"/>
          </p:cNvSpPr>
          <p:nvPr>
            <p:ph sz="half" idx="2" hasCustomPrompt="1"/>
          </p:nvPr>
        </p:nvSpPr>
        <p:spPr>
          <a:xfrm>
            <a:off x="5067300" y="1844824"/>
            <a:ext cx="3314700" cy="4327376"/>
          </a:xfrm>
        </p:spPr>
        <p:txBody>
          <a:bodyPr/>
          <a:lstStyle>
            <a:lvl1pPr>
              <a:defRPr sz="2200"/>
            </a:lvl1pPr>
            <a:lvl2pPr>
              <a:defRPr sz="1800"/>
            </a:lvl2pPr>
            <a:lvl3pPr>
              <a:defRPr sz="1600"/>
            </a:lvl3pPr>
            <a:lvl4pPr>
              <a:defRPr sz="1400"/>
            </a:lvl4pPr>
            <a:lvl5pPr>
              <a:defRPr sz="1200"/>
            </a:lvl5pPr>
            <a:lvl6pPr>
              <a:defRPr sz="1800"/>
            </a:lvl6pPr>
            <a:lvl7pPr>
              <a:defRPr sz="1800"/>
            </a:lvl7pPr>
            <a:lvl8pPr>
              <a:defRPr sz="1800"/>
            </a:lvl8pPr>
            <a:lvl9pPr>
              <a:defRPr sz="1800"/>
            </a:lvl9pPr>
          </a:lstStyle>
          <a:p>
            <a:pPr lvl="0"/>
            <a:r>
              <a:rPr lang="nb-NO" dirty="0" smtClean="0"/>
              <a:t>Klikk for å redigere tekststiler i malen</a:t>
            </a:r>
          </a:p>
          <a:p>
            <a:pPr lvl="1"/>
            <a:r>
              <a:rPr lang="nb-NO" dirty="0" smtClean="0"/>
              <a:t>Andre nivå</a:t>
            </a:r>
          </a:p>
          <a:p>
            <a:pPr lvl="2"/>
            <a:r>
              <a:rPr lang="nb-NO" dirty="0" smtClean="0"/>
              <a:t>Tredje nivå</a:t>
            </a:r>
          </a:p>
          <a:p>
            <a:pPr lvl="3"/>
            <a:r>
              <a:rPr lang="nb-NO" dirty="0" smtClean="0"/>
              <a:t>Fjerde nivå</a:t>
            </a:r>
          </a:p>
          <a:p>
            <a:pPr lvl="4"/>
            <a:r>
              <a:rPr lang="nb-NO" dirty="0" smtClean="0"/>
              <a:t>Femte nivå</a:t>
            </a:r>
            <a:endParaRPr lang="nb-NO" dirty="0"/>
          </a:p>
        </p:txBody>
      </p:sp>
      <p:sp>
        <p:nvSpPr>
          <p:cNvPr id="5" name="Rectangle 4"/>
          <p:cNvSpPr>
            <a:spLocks noGrp="1" noChangeArrowheads="1"/>
          </p:cNvSpPr>
          <p:nvPr>
            <p:ph type="dt" sz="half" idx="10"/>
          </p:nvPr>
        </p:nvSpPr>
        <p:spPr>
          <a:ln/>
        </p:spPr>
        <p:txBody>
          <a:bodyPr/>
          <a:lstStyle>
            <a:lvl1pPr>
              <a:defRPr/>
            </a:lvl1pPr>
          </a:lstStyle>
          <a:p>
            <a:r>
              <a:rPr lang="nb-NO" smtClean="0"/>
              <a:t>10.03.2017</a:t>
            </a: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nb-NO"/>
              <a:t>| </a:t>
            </a:r>
            <a:endParaRPr lang="en-US"/>
          </a:p>
        </p:txBody>
      </p:sp>
      <p:sp>
        <p:nvSpPr>
          <p:cNvPr id="7" name="Rectangle 6"/>
          <p:cNvSpPr>
            <a:spLocks noGrp="1" noChangeArrowheads="1"/>
          </p:cNvSpPr>
          <p:nvPr>
            <p:ph type="sldNum" sz="quarter" idx="12"/>
          </p:nvPr>
        </p:nvSpPr>
        <p:spPr>
          <a:ln/>
        </p:spPr>
        <p:txBody>
          <a:bodyPr/>
          <a:lstStyle>
            <a:lvl1pPr>
              <a:defRPr/>
            </a:lvl1pPr>
          </a:lstStyle>
          <a:p>
            <a:r>
              <a:rPr lang="nb-NO"/>
              <a:t>| </a:t>
            </a:r>
            <a:fld id="{B66FBDEC-D681-BC43-95FD-193B789FA9C8}" type="slidenum">
              <a:rPr lang="nb-NO"/>
              <a:pPr/>
              <a:t>‹#›</a:t>
            </a:fld>
            <a:endParaRPr lang="en-US"/>
          </a:p>
        </p:txBody>
      </p:sp>
    </p:spTree>
    <p:extLst>
      <p:ext uri="{BB962C8B-B14F-4D97-AF65-F5344CB8AC3E}">
        <p14:creationId xmlns:p14="http://schemas.microsoft.com/office/powerpoint/2010/main" val="29065003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ammenligning">
    <p:spTree>
      <p:nvGrpSpPr>
        <p:cNvPr id="1" name=""/>
        <p:cNvGrpSpPr/>
        <p:nvPr/>
      </p:nvGrpSpPr>
      <p:grpSpPr>
        <a:xfrm>
          <a:off x="0" y="0"/>
          <a:ext cx="0" cy="0"/>
          <a:chOff x="0" y="0"/>
          <a:chExt cx="0" cy="0"/>
        </a:xfrm>
      </p:grpSpPr>
      <p:sp>
        <p:nvSpPr>
          <p:cNvPr id="3" name="Plassholder for tekst 2"/>
          <p:cNvSpPr>
            <a:spLocks noGrp="1"/>
          </p:cNvSpPr>
          <p:nvPr>
            <p:ph type="body" idx="1" hasCustomPrompt="1"/>
          </p:nvPr>
        </p:nvSpPr>
        <p:spPr>
          <a:xfrm>
            <a:off x="457200" y="1916832"/>
            <a:ext cx="4040188" cy="639762"/>
          </a:xfrm>
        </p:spPr>
        <p:txBody>
          <a:bodyPr anchor="b"/>
          <a:lstStyle>
            <a:lvl1pPr marL="0" indent="0">
              <a:buNone/>
              <a:defRPr sz="16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dirty="0" smtClean="0"/>
              <a:t>KLIKK FOR Å REDIGERE TEKSTSTILER I MALEN</a:t>
            </a:r>
          </a:p>
        </p:txBody>
      </p:sp>
      <p:sp>
        <p:nvSpPr>
          <p:cNvPr id="4" name="Plassholder for innhold 3"/>
          <p:cNvSpPr>
            <a:spLocks noGrp="1"/>
          </p:cNvSpPr>
          <p:nvPr>
            <p:ph sz="half" idx="2"/>
          </p:nvPr>
        </p:nvSpPr>
        <p:spPr>
          <a:xfrm>
            <a:off x="457200" y="2780928"/>
            <a:ext cx="4040188" cy="3345234"/>
          </a:xfrm>
        </p:spPr>
        <p:txBody>
          <a:bodyPr/>
          <a:lstStyle>
            <a:lvl1pPr>
              <a:defRPr sz="2200"/>
            </a:lvl1pPr>
            <a:lvl2pPr>
              <a:defRPr sz="1800"/>
            </a:lvl2pPr>
            <a:lvl3pPr>
              <a:defRPr sz="1600"/>
            </a:lvl3pPr>
            <a:lvl4pPr>
              <a:defRPr sz="1400"/>
            </a:lvl4pPr>
            <a:lvl5pPr>
              <a:defRPr sz="1200"/>
            </a:lvl5pPr>
            <a:lvl6pPr>
              <a:defRPr sz="1600"/>
            </a:lvl6pPr>
            <a:lvl7pPr>
              <a:defRPr sz="1600"/>
            </a:lvl7pPr>
            <a:lvl8pPr>
              <a:defRPr sz="1600"/>
            </a:lvl8pPr>
            <a:lvl9pPr>
              <a:defRPr sz="16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dirty="0"/>
          </a:p>
        </p:txBody>
      </p:sp>
      <p:sp>
        <p:nvSpPr>
          <p:cNvPr id="5" name="Plassholder for tekst 4"/>
          <p:cNvSpPr>
            <a:spLocks noGrp="1"/>
          </p:cNvSpPr>
          <p:nvPr>
            <p:ph type="body" sz="quarter" idx="3" hasCustomPrompt="1"/>
          </p:nvPr>
        </p:nvSpPr>
        <p:spPr>
          <a:xfrm>
            <a:off x="4645025" y="1916832"/>
            <a:ext cx="4041775" cy="639762"/>
          </a:xfrm>
        </p:spPr>
        <p:txBody>
          <a:bodyPr anchor="b"/>
          <a:lstStyle>
            <a:lvl1pPr marL="0" indent="0">
              <a:buNone/>
              <a:defRPr sz="16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dirty="0" smtClean="0"/>
              <a:t>KLIKK FOR Å REDIGERE TEKSTSTILER I MALEN</a:t>
            </a:r>
          </a:p>
        </p:txBody>
      </p:sp>
      <p:sp>
        <p:nvSpPr>
          <p:cNvPr id="6" name="Plassholder for innhold 5"/>
          <p:cNvSpPr>
            <a:spLocks noGrp="1"/>
          </p:cNvSpPr>
          <p:nvPr>
            <p:ph sz="quarter" idx="4"/>
          </p:nvPr>
        </p:nvSpPr>
        <p:spPr>
          <a:xfrm>
            <a:off x="4645025" y="2780928"/>
            <a:ext cx="4041775" cy="3345234"/>
          </a:xfrm>
        </p:spPr>
        <p:txBody>
          <a:bodyPr/>
          <a:lstStyle>
            <a:lvl1pPr>
              <a:defRPr sz="2200"/>
            </a:lvl1pPr>
            <a:lvl2pPr>
              <a:defRPr sz="1800"/>
            </a:lvl2pPr>
            <a:lvl3pPr>
              <a:defRPr sz="1600"/>
            </a:lvl3pPr>
            <a:lvl4pPr>
              <a:defRPr sz="1400"/>
            </a:lvl4pPr>
            <a:lvl5pPr>
              <a:defRPr sz="1200"/>
            </a:lvl5pPr>
            <a:lvl6pPr>
              <a:defRPr sz="1600"/>
            </a:lvl6pPr>
            <a:lvl7pPr>
              <a:defRPr sz="1600"/>
            </a:lvl7pPr>
            <a:lvl8pPr>
              <a:defRPr sz="1600"/>
            </a:lvl8pPr>
            <a:lvl9pPr>
              <a:defRPr sz="16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dirty="0"/>
          </a:p>
        </p:txBody>
      </p:sp>
      <p:sp>
        <p:nvSpPr>
          <p:cNvPr id="7" name="Rectangle 4"/>
          <p:cNvSpPr>
            <a:spLocks noGrp="1" noChangeArrowheads="1"/>
          </p:cNvSpPr>
          <p:nvPr>
            <p:ph type="dt" sz="half" idx="10"/>
          </p:nvPr>
        </p:nvSpPr>
        <p:spPr>
          <a:ln/>
        </p:spPr>
        <p:txBody>
          <a:bodyPr/>
          <a:lstStyle>
            <a:lvl1pPr>
              <a:defRPr/>
            </a:lvl1pPr>
          </a:lstStyle>
          <a:p>
            <a:r>
              <a:rPr lang="nb-NO" smtClean="0"/>
              <a:t>10.03.2017</a:t>
            </a: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nb-NO"/>
              <a:t>| </a:t>
            </a:r>
            <a:endParaRPr lang="en-US"/>
          </a:p>
        </p:txBody>
      </p:sp>
      <p:sp>
        <p:nvSpPr>
          <p:cNvPr id="9" name="Rectangle 6"/>
          <p:cNvSpPr>
            <a:spLocks noGrp="1" noChangeArrowheads="1"/>
          </p:cNvSpPr>
          <p:nvPr>
            <p:ph type="sldNum" sz="quarter" idx="12"/>
          </p:nvPr>
        </p:nvSpPr>
        <p:spPr>
          <a:ln/>
        </p:spPr>
        <p:txBody>
          <a:bodyPr/>
          <a:lstStyle>
            <a:lvl1pPr>
              <a:defRPr/>
            </a:lvl1pPr>
          </a:lstStyle>
          <a:p>
            <a:r>
              <a:rPr lang="nb-NO"/>
              <a:t>| </a:t>
            </a:r>
            <a:fld id="{F643F99A-96F0-7B4A-A560-E55876850453}" type="slidenum">
              <a:rPr lang="nb-NO"/>
              <a:pPr/>
              <a:t>‹#›</a:t>
            </a:fld>
            <a:endParaRPr lang="en-US"/>
          </a:p>
        </p:txBody>
      </p:sp>
      <p:sp>
        <p:nvSpPr>
          <p:cNvPr id="10" name="Tittel 1"/>
          <p:cNvSpPr>
            <a:spLocks noGrp="1"/>
          </p:cNvSpPr>
          <p:nvPr>
            <p:ph type="title"/>
          </p:nvPr>
        </p:nvSpPr>
        <p:spPr>
          <a:xfrm>
            <a:off x="467544" y="1052736"/>
            <a:ext cx="8208912" cy="609600"/>
          </a:xfrm>
        </p:spPr>
        <p:txBody>
          <a:bodyPr/>
          <a:lstStyle>
            <a:lvl1pPr>
              <a:defRPr sz="2800">
                <a:solidFill>
                  <a:srgbClr val="660066"/>
                </a:solidFill>
              </a:defRPr>
            </a:lvl1pPr>
          </a:lstStyle>
          <a:p>
            <a:r>
              <a:rPr lang="nb-NO" smtClean="0"/>
              <a:t>Klikk for å redigere tittelstil</a:t>
            </a:r>
            <a:endParaRPr lang="nb-NO" dirty="0"/>
          </a:p>
        </p:txBody>
      </p:sp>
    </p:spTree>
    <p:extLst>
      <p:ext uri="{BB962C8B-B14F-4D97-AF65-F5344CB8AC3E}">
        <p14:creationId xmlns:p14="http://schemas.microsoft.com/office/powerpoint/2010/main" val="8999838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lvl1pPr>
              <a:defRPr sz="2800">
                <a:solidFill>
                  <a:srgbClr val="660066"/>
                </a:solidFill>
              </a:defRPr>
            </a:lvl1pPr>
          </a:lstStyle>
          <a:p>
            <a:r>
              <a:rPr lang="nb-NO" smtClean="0"/>
              <a:t>Klikk for å redigere tittelstil</a:t>
            </a:r>
            <a:endParaRPr lang="nb-NO" dirty="0"/>
          </a:p>
        </p:txBody>
      </p:sp>
      <p:sp>
        <p:nvSpPr>
          <p:cNvPr id="3" name="Rectangle 4"/>
          <p:cNvSpPr>
            <a:spLocks noGrp="1" noChangeArrowheads="1"/>
          </p:cNvSpPr>
          <p:nvPr>
            <p:ph type="dt" sz="half" idx="10"/>
          </p:nvPr>
        </p:nvSpPr>
        <p:spPr>
          <a:ln/>
        </p:spPr>
        <p:txBody>
          <a:bodyPr/>
          <a:lstStyle>
            <a:lvl1pPr>
              <a:defRPr/>
            </a:lvl1pPr>
          </a:lstStyle>
          <a:p>
            <a:r>
              <a:rPr lang="nb-NO" smtClean="0"/>
              <a:t>10.03.2017</a:t>
            </a: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nb-NO"/>
              <a:t>| </a:t>
            </a:r>
            <a:endParaRPr lang="en-US"/>
          </a:p>
        </p:txBody>
      </p:sp>
      <p:sp>
        <p:nvSpPr>
          <p:cNvPr id="5" name="Rectangle 6"/>
          <p:cNvSpPr>
            <a:spLocks noGrp="1" noChangeArrowheads="1"/>
          </p:cNvSpPr>
          <p:nvPr>
            <p:ph type="sldNum" sz="quarter" idx="12"/>
          </p:nvPr>
        </p:nvSpPr>
        <p:spPr>
          <a:ln/>
        </p:spPr>
        <p:txBody>
          <a:bodyPr/>
          <a:lstStyle>
            <a:lvl1pPr>
              <a:defRPr/>
            </a:lvl1pPr>
          </a:lstStyle>
          <a:p>
            <a:r>
              <a:rPr lang="nb-NO"/>
              <a:t>| </a:t>
            </a:r>
            <a:fld id="{FB7FDE4E-52B9-C44B-B439-22301CE3D933}" type="slidenum">
              <a:rPr lang="nb-NO"/>
              <a:pPr/>
              <a:t>‹#›</a:t>
            </a:fld>
            <a:endParaRPr lang="en-US"/>
          </a:p>
        </p:txBody>
      </p:sp>
    </p:spTree>
    <p:extLst>
      <p:ext uri="{BB962C8B-B14F-4D97-AF65-F5344CB8AC3E}">
        <p14:creationId xmlns:p14="http://schemas.microsoft.com/office/powerpoint/2010/main" val="30530590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r>
              <a:rPr lang="nb-NO" smtClean="0"/>
              <a:t>10.03.2017</a:t>
            </a: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nb-NO"/>
              <a:t>| </a:t>
            </a:r>
            <a:endParaRPr lang="en-US"/>
          </a:p>
        </p:txBody>
      </p:sp>
      <p:sp>
        <p:nvSpPr>
          <p:cNvPr id="4" name="Rectangle 6"/>
          <p:cNvSpPr>
            <a:spLocks noGrp="1" noChangeArrowheads="1"/>
          </p:cNvSpPr>
          <p:nvPr>
            <p:ph type="sldNum" sz="quarter" idx="12"/>
          </p:nvPr>
        </p:nvSpPr>
        <p:spPr>
          <a:ln/>
        </p:spPr>
        <p:txBody>
          <a:bodyPr/>
          <a:lstStyle>
            <a:lvl1pPr>
              <a:defRPr/>
            </a:lvl1pPr>
          </a:lstStyle>
          <a:p>
            <a:r>
              <a:rPr lang="nb-NO"/>
              <a:t>| </a:t>
            </a:r>
            <a:fld id="{8CAEB17F-3652-534B-B347-90045D950230}" type="slidenum">
              <a:rPr lang="nb-NO"/>
              <a:pPr/>
              <a:t>‹#›</a:t>
            </a:fld>
            <a:endParaRPr lang="en-US"/>
          </a:p>
        </p:txBody>
      </p:sp>
    </p:spTree>
    <p:extLst>
      <p:ext uri="{BB962C8B-B14F-4D97-AF65-F5344CB8AC3E}">
        <p14:creationId xmlns:p14="http://schemas.microsoft.com/office/powerpoint/2010/main" val="27735646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nnhold med tekst">
    <p:spTree>
      <p:nvGrpSpPr>
        <p:cNvPr id="1" name=""/>
        <p:cNvGrpSpPr/>
        <p:nvPr/>
      </p:nvGrpSpPr>
      <p:grpSpPr>
        <a:xfrm>
          <a:off x="0" y="0"/>
          <a:ext cx="0" cy="0"/>
          <a:chOff x="0" y="0"/>
          <a:chExt cx="0" cy="0"/>
        </a:xfrm>
      </p:grpSpPr>
      <p:sp>
        <p:nvSpPr>
          <p:cNvPr id="3" name="Plassholder for innhold 2"/>
          <p:cNvSpPr>
            <a:spLocks noGrp="1"/>
          </p:cNvSpPr>
          <p:nvPr>
            <p:ph idx="1"/>
          </p:nvPr>
        </p:nvSpPr>
        <p:spPr>
          <a:xfrm>
            <a:off x="3575050" y="1196752"/>
            <a:ext cx="5111750" cy="4929411"/>
          </a:xfrm>
        </p:spPr>
        <p:txBody>
          <a:bodyPr/>
          <a:lstStyle>
            <a:lvl1pPr>
              <a:defRPr sz="2200"/>
            </a:lvl1pPr>
            <a:lvl2pPr>
              <a:defRPr sz="1800"/>
            </a:lvl2pPr>
            <a:lvl3pPr>
              <a:defRPr sz="1600"/>
            </a:lvl3pPr>
            <a:lvl4pPr>
              <a:defRPr sz="1400"/>
            </a:lvl4pPr>
            <a:lvl5pPr>
              <a:defRPr sz="1200"/>
            </a:lvl5pPr>
            <a:lvl6pPr>
              <a:defRPr sz="2000"/>
            </a:lvl6pPr>
            <a:lvl7pPr>
              <a:defRPr sz="2000"/>
            </a:lvl7pPr>
            <a:lvl8pPr>
              <a:defRPr sz="2000"/>
            </a:lvl8pPr>
            <a:lvl9pPr>
              <a:defRPr sz="20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dirty="0"/>
          </a:p>
        </p:txBody>
      </p:sp>
      <p:sp>
        <p:nvSpPr>
          <p:cNvPr id="4" name="Plassholder for tekst 3"/>
          <p:cNvSpPr>
            <a:spLocks noGrp="1"/>
          </p:cNvSpPr>
          <p:nvPr>
            <p:ph type="body" sz="half" idx="2"/>
          </p:nvPr>
        </p:nvSpPr>
        <p:spPr>
          <a:xfrm>
            <a:off x="457200" y="2060848"/>
            <a:ext cx="3008313" cy="40653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Klikk for å redigere tekststiler i malen</a:t>
            </a:r>
          </a:p>
        </p:txBody>
      </p:sp>
      <p:sp>
        <p:nvSpPr>
          <p:cNvPr id="5" name="Rectangle 4"/>
          <p:cNvSpPr>
            <a:spLocks noGrp="1" noChangeArrowheads="1"/>
          </p:cNvSpPr>
          <p:nvPr>
            <p:ph type="dt" sz="half" idx="10"/>
          </p:nvPr>
        </p:nvSpPr>
        <p:spPr>
          <a:ln/>
        </p:spPr>
        <p:txBody>
          <a:bodyPr/>
          <a:lstStyle>
            <a:lvl1pPr>
              <a:defRPr/>
            </a:lvl1pPr>
          </a:lstStyle>
          <a:p>
            <a:r>
              <a:rPr lang="nb-NO" smtClean="0"/>
              <a:t>10.03.2017</a:t>
            </a: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nb-NO"/>
              <a:t>| </a:t>
            </a:r>
            <a:endParaRPr lang="en-US"/>
          </a:p>
        </p:txBody>
      </p:sp>
      <p:sp>
        <p:nvSpPr>
          <p:cNvPr id="7" name="Rectangle 6"/>
          <p:cNvSpPr>
            <a:spLocks noGrp="1" noChangeArrowheads="1"/>
          </p:cNvSpPr>
          <p:nvPr>
            <p:ph type="sldNum" sz="quarter" idx="12"/>
          </p:nvPr>
        </p:nvSpPr>
        <p:spPr>
          <a:ln/>
        </p:spPr>
        <p:txBody>
          <a:bodyPr/>
          <a:lstStyle>
            <a:lvl1pPr>
              <a:defRPr/>
            </a:lvl1pPr>
          </a:lstStyle>
          <a:p>
            <a:r>
              <a:rPr lang="nb-NO"/>
              <a:t>| </a:t>
            </a:r>
            <a:fld id="{C04AEF4E-C2AF-C447-8BE2-63E0E506D6C5}" type="slidenum">
              <a:rPr lang="nb-NO"/>
              <a:pPr/>
              <a:t>‹#›</a:t>
            </a:fld>
            <a:endParaRPr lang="en-US"/>
          </a:p>
        </p:txBody>
      </p:sp>
      <p:sp>
        <p:nvSpPr>
          <p:cNvPr id="8" name="Tittel 1"/>
          <p:cNvSpPr>
            <a:spLocks noGrp="1"/>
          </p:cNvSpPr>
          <p:nvPr>
            <p:ph type="title"/>
          </p:nvPr>
        </p:nvSpPr>
        <p:spPr>
          <a:xfrm>
            <a:off x="467544" y="1196752"/>
            <a:ext cx="3024336" cy="720080"/>
          </a:xfrm>
        </p:spPr>
        <p:txBody>
          <a:bodyPr/>
          <a:lstStyle>
            <a:lvl1pPr>
              <a:defRPr sz="2800"/>
            </a:lvl1pPr>
          </a:lstStyle>
          <a:p>
            <a:r>
              <a:rPr lang="nb-NO" smtClean="0"/>
              <a:t>Klikk for å redigere tittelstil</a:t>
            </a:r>
            <a:endParaRPr lang="nb-NO" dirty="0"/>
          </a:p>
        </p:txBody>
      </p:sp>
    </p:spTree>
    <p:extLst>
      <p:ext uri="{BB962C8B-B14F-4D97-AF65-F5344CB8AC3E}">
        <p14:creationId xmlns:p14="http://schemas.microsoft.com/office/powerpoint/2010/main" val="15470625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p:cNvSpPr>
            <a:spLocks noGrp="1"/>
          </p:cNvSpPr>
          <p:nvPr>
            <p:ph type="title"/>
          </p:nvPr>
        </p:nvSpPr>
        <p:spPr>
          <a:xfrm>
            <a:off x="1619672" y="4800600"/>
            <a:ext cx="5760640" cy="566738"/>
          </a:xfrm>
        </p:spPr>
        <p:txBody>
          <a:bodyPr anchor="b"/>
          <a:lstStyle>
            <a:lvl1pPr algn="l">
              <a:defRPr sz="2800" b="0"/>
            </a:lvl1pPr>
          </a:lstStyle>
          <a:p>
            <a:r>
              <a:rPr lang="nb-NO" smtClean="0"/>
              <a:t>Klikk for å redigere tittelstil</a:t>
            </a:r>
            <a:endParaRPr lang="nb-NO" dirty="0"/>
          </a:p>
        </p:txBody>
      </p:sp>
      <p:sp>
        <p:nvSpPr>
          <p:cNvPr id="3" name="Plassholder for bilde 2"/>
          <p:cNvSpPr>
            <a:spLocks noGrp="1"/>
          </p:cNvSpPr>
          <p:nvPr>
            <p:ph type="pic" idx="1"/>
          </p:nvPr>
        </p:nvSpPr>
        <p:spPr>
          <a:xfrm>
            <a:off x="1619672" y="1052736"/>
            <a:ext cx="5760640" cy="36748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nb-NO" noProof="0" smtClean="0"/>
              <a:t>Klikk ikonet for å legge til et bilde</a:t>
            </a:r>
            <a:endParaRPr lang="nb-NO" noProof="0" dirty="0" smtClean="0"/>
          </a:p>
        </p:txBody>
      </p:sp>
      <p:sp>
        <p:nvSpPr>
          <p:cNvPr id="4" name="Plassholder for tekst 3"/>
          <p:cNvSpPr>
            <a:spLocks noGrp="1"/>
          </p:cNvSpPr>
          <p:nvPr>
            <p:ph type="body" sz="half" idx="2"/>
          </p:nvPr>
        </p:nvSpPr>
        <p:spPr>
          <a:xfrm>
            <a:off x="1619672" y="5445224"/>
            <a:ext cx="5760640" cy="72697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Klikk for å redigere tekststiler i malen</a:t>
            </a:r>
          </a:p>
        </p:txBody>
      </p:sp>
      <p:sp>
        <p:nvSpPr>
          <p:cNvPr id="5" name="Rectangle 4"/>
          <p:cNvSpPr>
            <a:spLocks noGrp="1" noChangeArrowheads="1"/>
          </p:cNvSpPr>
          <p:nvPr>
            <p:ph type="dt" sz="half" idx="10"/>
          </p:nvPr>
        </p:nvSpPr>
        <p:spPr>
          <a:ln/>
        </p:spPr>
        <p:txBody>
          <a:bodyPr/>
          <a:lstStyle>
            <a:lvl1pPr>
              <a:defRPr/>
            </a:lvl1pPr>
          </a:lstStyle>
          <a:p>
            <a:r>
              <a:rPr lang="nb-NO" smtClean="0"/>
              <a:t>10.03.2017</a:t>
            </a: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nb-NO"/>
              <a:t>| </a:t>
            </a:r>
            <a:endParaRPr lang="en-US"/>
          </a:p>
        </p:txBody>
      </p:sp>
      <p:sp>
        <p:nvSpPr>
          <p:cNvPr id="7" name="Rectangle 6"/>
          <p:cNvSpPr>
            <a:spLocks noGrp="1" noChangeArrowheads="1"/>
          </p:cNvSpPr>
          <p:nvPr>
            <p:ph type="sldNum" sz="quarter" idx="12"/>
          </p:nvPr>
        </p:nvSpPr>
        <p:spPr>
          <a:ln/>
        </p:spPr>
        <p:txBody>
          <a:bodyPr/>
          <a:lstStyle>
            <a:lvl1pPr>
              <a:defRPr/>
            </a:lvl1pPr>
          </a:lstStyle>
          <a:p>
            <a:r>
              <a:rPr lang="nb-NO"/>
              <a:t>| </a:t>
            </a:r>
            <a:fld id="{390881CB-74A1-0346-9546-12FE6CDF2EE5}" type="slidenum">
              <a:rPr lang="nb-NO"/>
              <a:pPr/>
              <a:t>‹#›</a:t>
            </a:fld>
            <a:endParaRPr lang="en-US"/>
          </a:p>
        </p:txBody>
      </p:sp>
    </p:spTree>
    <p:extLst>
      <p:ext uri="{BB962C8B-B14F-4D97-AF65-F5344CB8AC3E}">
        <p14:creationId xmlns:p14="http://schemas.microsoft.com/office/powerpoint/2010/main" val="2311200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bwMode="auto">
          <a:xfrm>
            <a:off x="0" y="0"/>
            <a:ext cx="9144000" cy="6858000"/>
          </a:xfrm>
          <a:prstGeom prst="rect">
            <a:avLst/>
          </a:prstGeom>
          <a:solidFill>
            <a:schemeClr val="bg1"/>
          </a:solidFill>
          <a:ln w="6350" cap="flat" cmpd="sng" algn="ctr">
            <a:no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500" b="1" i="0" u="none" strike="noStrike" cap="none" normalizeH="0" baseline="0" smtClean="0">
              <a:ln>
                <a:solidFill>
                  <a:srgbClr val="000000"/>
                </a:solidFill>
              </a:ln>
              <a:solidFill>
                <a:schemeClr val="bg1"/>
              </a:solidFill>
              <a:effectLst/>
              <a:latin typeface="Arial" charset="0"/>
            </a:endParaRPr>
          </a:p>
        </p:txBody>
      </p:sp>
      <p:sp>
        <p:nvSpPr>
          <p:cNvPr id="12" name="Rectangle 11"/>
          <p:cNvSpPr/>
          <p:nvPr/>
        </p:nvSpPr>
        <p:spPr bwMode="auto">
          <a:xfrm>
            <a:off x="0" y="6525344"/>
            <a:ext cx="9144000" cy="332656"/>
          </a:xfrm>
          <a:prstGeom prst="rect">
            <a:avLst/>
          </a:prstGeom>
          <a:solidFill>
            <a:schemeClr val="bg2">
              <a:lumMod val="20000"/>
              <a:lumOff val="80000"/>
            </a:schemeClr>
          </a:solidFill>
          <a:ln w="6350" cap="flat" cmpd="sng" algn="ctr">
            <a:no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bg1"/>
              </a:solidFill>
              <a:effectLst/>
              <a:latin typeface="Arial" charset="0"/>
            </a:endParaRPr>
          </a:p>
        </p:txBody>
      </p:sp>
      <p:sp>
        <p:nvSpPr>
          <p:cNvPr id="1026" name="Rectangle 2"/>
          <p:cNvSpPr>
            <a:spLocks noGrp="1" noChangeArrowheads="1"/>
          </p:cNvSpPr>
          <p:nvPr>
            <p:ph type="title"/>
          </p:nvPr>
        </p:nvSpPr>
        <p:spPr bwMode="auto">
          <a:xfrm>
            <a:off x="1600200" y="1052736"/>
            <a:ext cx="6788224" cy="609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nb-NO" smtClean="0"/>
              <a:t>Klikk for å redigere tittelstil</a:t>
            </a:r>
            <a:endParaRPr lang="en-US" dirty="0"/>
          </a:p>
        </p:txBody>
      </p:sp>
      <p:sp>
        <p:nvSpPr>
          <p:cNvPr id="1027" name="Rectangle 3"/>
          <p:cNvSpPr>
            <a:spLocks noGrp="1" noChangeArrowheads="1"/>
          </p:cNvSpPr>
          <p:nvPr>
            <p:ph type="body" idx="1"/>
          </p:nvPr>
        </p:nvSpPr>
        <p:spPr bwMode="auto">
          <a:xfrm>
            <a:off x="1600200" y="1844824"/>
            <a:ext cx="6781800" cy="432737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dirty="0"/>
          </a:p>
        </p:txBody>
      </p:sp>
      <p:sp>
        <p:nvSpPr>
          <p:cNvPr id="1028" name="Rectangle 4"/>
          <p:cNvSpPr>
            <a:spLocks noGrp="1" noChangeArrowheads="1"/>
          </p:cNvSpPr>
          <p:nvPr>
            <p:ph type="dt" sz="half" idx="2"/>
          </p:nvPr>
        </p:nvSpPr>
        <p:spPr bwMode="auto">
          <a:xfrm>
            <a:off x="685800" y="6553200"/>
            <a:ext cx="762000" cy="304800"/>
          </a:xfrm>
          <a:prstGeom prst="rect">
            <a:avLst/>
          </a:prstGeom>
          <a:noFill/>
          <a:ln>
            <a:noFill/>
          </a:ln>
          <a:effectLst/>
          <a:extLst>
            <a:ext uri="{909E8E84-426E-40dd-AFC4-6F175D3DCCD1}">
              <a14:hiddenFill xmlns="" xmlns:a14="http://schemas.microsoft.com/office/drawing/2010/main">
                <a:solidFill>
                  <a:srgbClr val="C7122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900" b="0">
                <a:solidFill>
                  <a:srgbClr val="4F0080"/>
                </a:solidFill>
              </a:defRPr>
            </a:lvl1pPr>
          </a:lstStyle>
          <a:p>
            <a:r>
              <a:rPr lang="nb-NO" smtClean="0"/>
              <a:t>10.03.2017</a:t>
            </a:r>
            <a:endParaRPr lang="en-US" dirty="0"/>
          </a:p>
        </p:txBody>
      </p:sp>
      <p:sp>
        <p:nvSpPr>
          <p:cNvPr id="1029" name="Rectangle 5"/>
          <p:cNvSpPr>
            <a:spLocks noGrp="1" noChangeArrowheads="1"/>
          </p:cNvSpPr>
          <p:nvPr>
            <p:ph type="ftr" sz="quarter" idx="3"/>
          </p:nvPr>
        </p:nvSpPr>
        <p:spPr bwMode="auto">
          <a:xfrm>
            <a:off x="1447800" y="6553200"/>
            <a:ext cx="5410200" cy="304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900">
                <a:solidFill>
                  <a:srgbClr val="4F0080"/>
                </a:solidFill>
                <a:ea typeface="+mn-ea"/>
              </a:defRPr>
            </a:lvl1pPr>
          </a:lstStyle>
          <a:p>
            <a:pPr>
              <a:defRPr/>
            </a:pPr>
            <a:r>
              <a:rPr lang="nb-NO" dirty="0" smtClean="0"/>
              <a:t>| </a:t>
            </a:r>
            <a:endParaRPr lang="en-US" dirty="0"/>
          </a:p>
        </p:txBody>
      </p:sp>
      <p:sp>
        <p:nvSpPr>
          <p:cNvPr id="1030" name="Rectangle 6"/>
          <p:cNvSpPr>
            <a:spLocks noGrp="1" noChangeArrowheads="1"/>
          </p:cNvSpPr>
          <p:nvPr>
            <p:ph type="sldNum" sz="quarter" idx="4"/>
          </p:nvPr>
        </p:nvSpPr>
        <p:spPr bwMode="auto">
          <a:xfrm>
            <a:off x="0" y="6553200"/>
            <a:ext cx="533400" cy="304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900">
                <a:solidFill>
                  <a:srgbClr val="4F0080"/>
                </a:solidFill>
              </a:defRPr>
            </a:lvl1pPr>
          </a:lstStyle>
          <a:p>
            <a:r>
              <a:rPr lang="nb-NO" dirty="0" smtClean="0"/>
              <a:t>| </a:t>
            </a:r>
            <a:fld id="{83829003-18A9-5544-813E-1DE326FAFFE7}" type="slidenum">
              <a:rPr lang="nb-NO" smtClean="0"/>
              <a:pPr/>
              <a:t>‹#›</a:t>
            </a:fld>
            <a:endParaRPr lang="en-US" dirty="0"/>
          </a:p>
        </p:txBody>
      </p:sp>
      <p:pic>
        <p:nvPicPr>
          <p:cNvPr id="11" name="Picture 10" descr="Powerpoint_stripe.jpg"/>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0" y="0"/>
            <a:ext cx="9144000" cy="707136"/>
          </a:xfrm>
          <a:prstGeom prst="rect">
            <a:avLst/>
          </a:prstGeom>
        </p:spPr>
      </p:pic>
    </p:spTree>
  </p:cSld>
  <p:clrMap bg1="lt1" tx1="dk1" bg2="lt2" tx2="dk2" accent1="accent1" accent2="accent2" accent3="accent3" accent4="accent4" accent5="accent5" accent6="accent6" hlink="hlink" folHlink="folHlink"/>
  <p:sldLayoutIdLst>
    <p:sldLayoutId id="2147483767" r:id="rId1"/>
    <p:sldLayoutId id="2147483758" r:id="rId2"/>
    <p:sldLayoutId id="2147483757"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Lst>
  <p:hf hdr="0" ftr="0"/>
  <p:txStyles>
    <p:titleStyle>
      <a:lvl1pPr algn="l" rtl="0" eaLnBrk="1" fontAlgn="base" hangingPunct="1">
        <a:spcBef>
          <a:spcPct val="0"/>
        </a:spcBef>
        <a:spcAft>
          <a:spcPct val="0"/>
        </a:spcAft>
        <a:defRPr sz="2800" b="0">
          <a:solidFill>
            <a:srgbClr val="660066"/>
          </a:solidFill>
          <a:latin typeface="+mj-lt"/>
          <a:ea typeface="ＭＳ Ｐゴシック" charset="0"/>
          <a:cs typeface="+mj-cs"/>
        </a:defRPr>
      </a:lvl1pPr>
      <a:lvl2pPr algn="l" rtl="0" eaLnBrk="1" fontAlgn="base" hangingPunct="1">
        <a:spcBef>
          <a:spcPct val="0"/>
        </a:spcBef>
        <a:spcAft>
          <a:spcPct val="0"/>
        </a:spcAft>
        <a:defRPr sz="2400" b="1">
          <a:solidFill>
            <a:srgbClr val="63184C"/>
          </a:solidFill>
          <a:latin typeface="Arial" charset="0"/>
          <a:ea typeface="ＭＳ Ｐゴシック" charset="0"/>
        </a:defRPr>
      </a:lvl2pPr>
      <a:lvl3pPr algn="l" rtl="0" eaLnBrk="1" fontAlgn="base" hangingPunct="1">
        <a:spcBef>
          <a:spcPct val="0"/>
        </a:spcBef>
        <a:spcAft>
          <a:spcPct val="0"/>
        </a:spcAft>
        <a:defRPr sz="2400" b="1">
          <a:solidFill>
            <a:srgbClr val="63184C"/>
          </a:solidFill>
          <a:latin typeface="Arial" charset="0"/>
          <a:ea typeface="ＭＳ Ｐゴシック" charset="0"/>
        </a:defRPr>
      </a:lvl3pPr>
      <a:lvl4pPr algn="l" rtl="0" eaLnBrk="1" fontAlgn="base" hangingPunct="1">
        <a:spcBef>
          <a:spcPct val="0"/>
        </a:spcBef>
        <a:spcAft>
          <a:spcPct val="0"/>
        </a:spcAft>
        <a:defRPr sz="2400" b="1">
          <a:solidFill>
            <a:srgbClr val="63184C"/>
          </a:solidFill>
          <a:latin typeface="Arial" charset="0"/>
          <a:ea typeface="ＭＳ Ｐゴシック" charset="0"/>
        </a:defRPr>
      </a:lvl4pPr>
      <a:lvl5pPr algn="l" rtl="0" eaLnBrk="1" fontAlgn="base" hangingPunct="1">
        <a:spcBef>
          <a:spcPct val="0"/>
        </a:spcBef>
        <a:spcAft>
          <a:spcPct val="0"/>
        </a:spcAft>
        <a:defRPr sz="2400" b="1">
          <a:solidFill>
            <a:srgbClr val="63184C"/>
          </a:solidFill>
          <a:latin typeface="Arial" charset="0"/>
          <a:ea typeface="ＭＳ Ｐゴシック" charset="0"/>
        </a:defRPr>
      </a:lvl5pPr>
      <a:lvl6pPr marL="457200" algn="l" rtl="0" eaLnBrk="1" fontAlgn="base" hangingPunct="1">
        <a:spcBef>
          <a:spcPct val="0"/>
        </a:spcBef>
        <a:spcAft>
          <a:spcPct val="0"/>
        </a:spcAft>
        <a:defRPr sz="2400" b="1">
          <a:solidFill>
            <a:srgbClr val="63184C"/>
          </a:solidFill>
          <a:latin typeface="Arial" charset="0"/>
        </a:defRPr>
      </a:lvl6pPr>
      <a:lvl7pPr marL="914400" algn="l" rtl="0" eaLnBrk="1" fontAlgn="base" hangingPunct="1">
        <a:spcBef>
          <a:spcPct val="0"/>
        </a:spcBef>
        <a:spcAft>
          <a:spcPct val="0"/>
        </a:spcAft>
        <a:defRPr sz="2400" b="1">
          <a:solidFill>
            <a:srgbClr val="63184C"/>
          </a:solidFill>
          <a:latin typeface="Arial" charset="0"/>
        </a:defRPr>
      </a:lvl7pPr>
      <a:lvl8pPr marL="1371600" algn="l" rtl="0" eaLnBrk="1" fontAlgn="base" hangingPunct="1">
        <a:spcBef>
          <a:spcPct val="0"/>
        </a:spcBef>
        <a:spcAft>
          <a:spcPct val="0"/>
        </a:spcAft>
        <a:defRPr sz="2400" b="1">
          <a:solidFill>
            <a:srgbClr val="63184C"/>
          </a:solidFill>
          <a:latin typeface="Arial" charset="0"/>
        </a:defRPr>
      </a:lvl8pPr>
      <a:lvl9pPr marL="1828800" algn="l" rtl="0" eaLnBrk="1" fontAlgn="base" hangingPunct="1">
        <a:spcBef>
          <a:spcPct val="0"/>
        </a:spcBef>
        <a:spcAft>
          <a:spcPct val="0"/>
        </a:spcAft>
        <a:defRPr sz="2400" b="1">
          <a:solidFill>
            <a:srgbClr val="63184C"/>
          </a:solidFill>
          <a:latin typeface="Arial" charset="0"/>
        </a:defRPr>
      </a:lvl9pPr>
    </p:titleStyle>
    <p:bodyStyle>
      <a:lvl1pPr marL="193675" indent="-193675" algn="l" rtl="0" eaLnBrk="1" fontAlgn="base" hangingPunct="1">
        <a:spcBef>
          <a:spcPct val="20000"/>
        </a:spcBef>
        <a:spcAft>
          <a:spcPct val="0"/>
        </a:spcAft>
        <a:buClr>
          <a:srgbClr val="660066"/>
        </a:buClr>
        <a:buSzPct val="90000"/>
        <a:buFont typeface="Times" charset="0"/>
        <a:buChar char="•"/>
        <a:defRPr sz="2200">
          <a:solidFill>
            <a:schemeClr val="tx1">
              <a:lumMod val="65000"/>
              <a:lumOff val="35000"/>
            </a:schemeClr>
          </a:solidFill>
          <a:latin typeface="+mn-lt"/>
          <a:ea typeface="ＭＳ Ｐゴシック" charset="0"/>
          <a:cs typeface="+mn-cs"/>
        </a:defRPr>
      </a:lvl1pPr>
      <a:lvl2pPr marL="669925" indent="-285750" algn="l" rtl="0" eaLnBrk="1" fontAlgn="base" hangingPunct="1">
        <a:spcBef>
          <a:spcPct val="20000"/>
        </a:spcBef>
        <a:spcAft>
          <a:spcPct val="0"/>
        </a:spcAft>
        <a:buClr>
          <a:srgbClr val="660066"/>
        </a:buClr>
        <a:buSzPct val="70000"/>
        <a:buFont typeface="Courier New"/>
        <a:buChar char="o"/>
        <a:defRPr>
          <a:solidFill>
            <a:schemeClr val="tx1">
              <a:lumMod val="65000"/>
              <a:lumOff val="35000"/>
            </a:schemeClr>
          </a:solidFill>
          <a:latin typeface="+mn-lt"/>
          <a:ea typeface="ＭＳ Ｐゴシック" charset="0"/>
        </a:defRPr>
      </a:lvl2pPr>
      <a:lvl3pPr marL="1049337" indent="-285750" algn="l" rtl="0" eaLnBrk="1" fontAlgn="base" hangingPunct="1">
        <a:spcBef>
          <a:spcPct val="20000"/>
        </a:spcBef>
        <a:spcAft>
          <a:spcPct val="0"/>
        </a:spcAft>
        <a:buClr>
          <a:srgbClr val="660066"/>
        </a:buClr>
        <a:buSzPct val="90000"/>
        <a:buFont typeface="Arial"/>
        <a:buChar char="•"/>
        <a:defRPr sz="1600">
          <a:solidFill>
            <a:schemeClr val="tx1">
              <a:lumMod val="65000"/>
              <a:lumOff val="35000"/>
            </a:schemeClr>
          </a:solidFill>
          <a:latin typeface="+mn-lt"/>
          <a:ea typeface="ＭＳ Ｐゴシック" charset="0"/>
        </a:defRPr>
      </a:lvl3pPr>
      <a:lvl4pPr marL="1431925" indent="-285750" algn="l" rtl="0" eaLnBrk="1" fontAlgn="base" hangingPunct="1">
        <a:spcBef>
          <a:spcPct val="20000"/>
        </a:spcBef>
        <a:spcAft>
          <a:spcPct val="0"/>
        </a:spcAft>
        <a:buClr>
          <a:srgbClr val="660066"/>
        </a:buClr>
        <a:buSzPct val="70000"/>
        <a:buFont typeface="Courier New"/>
        <a:buChar char="o"/>
        <a:defRPr sz="1400">
          <a:solidFill>
            <a:schemeClr val="tx1">
              <a:lumMod val="65000"/>
              <a:lumOff val="35000"/>
            </a:schemeClr>
          </a:solidFill>
          <a:latin typeface="+mn-lt"/>
          <a:ea typeface="ＭＳ Ｐゴシック" charset="0"/>
        </a:defRPr>
      </a:lvl4pPr>
      <a:lvl5pPr marL="1711325" indent="-185738" algn="l" rtl="0" eaLnBrk="1" fontAlgn="base" hangingPunct="1">
        <a:spcBef>
          <a:spcPct val="20000"/>
        </a:spcBef>
        <a:spcAft>
          <a:spcPct val="0"/>
        </a:spcAft>
        <a:buClr>
          <a:srgbClr val="660066"/>
        </a:buClr>
        <a:buSzPct val="90000"/>
        <a:buFont typeface="Times" charset="0"/>
        <a:buChar char="•"/>
        <a:defRPr sz="1200">
          <a:solidFill>
            <a:schemeClr val="tx1">
              <a:lumMod val="65000"/>
              <a:lumOff val="35000"/>
            </a:schemeClr>
          </a:solidFill>
          <a:latin typeface="+mn-lt"/>
          <a:ea typeface="ＭＳ Ｐゴシック" charset="0"/>
        </a:defRPr>
      </a:lvl5pPr>
      <a:lvl6pPr marL="2168525" indent="-185738" algn="l" rtl="0" eaLnBrk="1" fontAlgn="base" hangingPunct="1">
        <a:spcBef>
          <a:spcPct val="20000"/>
        </a:spcBef>
        <a:spcAft>
          <a:spcPct val="0"/>
        </a:spcAft>
        <a:buClr>
          <a:srgbClr val="A62247"/>
        </a:buClr>
        <a:buSzPct val="90000"/>
        <a:buFont typeface="Times" pitchFamily="18" charset="0"/>
        <a:buChar char="•"/>
        <a:defRPr sz="1200">
          <a:solidFill>
            <a:schemeClr val="tx1"/>
          </a:solidFill>
          <a:latin typeface="+mn-lt"/>
        </a:defRPr>
      </a:lvl6pPr>
      <a:lvl7pPr marL="2625725" indent="-185738" algn="l" rtl="0" eaLnBrk="1" fontAlgn="base" hangingPunct="1">
        <a:spcBef>
          <a:spcPct val="20000"/>
        </a:spcBef>
        <a:spcAft>
          <a:spcPct val="0"/>
        </a:spcAft>
        <a:buClr>
          <a:srgbClr val="A62247"/>
        </a:buClr>
        <a:buSzPct val="90000"/>
        <a:buFont typeface="Times" pitchFamily="18" charset="0"/>
        <a:buChar char="•"/>
        <a:defRPr sz="1200">
          <a:solidFill>
            <a:schemeClr val="tx1"/>
          </a:solidFill>
          <a:latin typeface="+mn-lt"/>
        </a:defRPr>
      </a:lvl7pPr>
      <a:lvl8pPr marL="3082925" indent="-185738" algn="l" rtl="0" eaLnBrk="1" fontAlgn="base" hangingPunct="1">
        <a:spcBef>
          <a:spcPct val="20000"/>
        </a:spcBef>
        <a:spcAft>
          <a:spcPct val="0"/>
        </a:spcAft>
        <a:buClr>
          <a:srgbClr val="A62247"/>
        </a:buClr>
        <a:buSzPct val="90000"/>
        <a:buFont typeface="Times" pitchFamily="18" charset="0"/>
        <a:buChar char="•"/>
        <a:defRPr sz="1200">
          <a:solidFill>
            <a:schemeClr val="tx1"/>
          </a:solidFill>
          <a:latin typeface="+mn-lt"/>
        </a:defRPr>
      </a:lvl8pPr>
      <a:lvl9pPr marL="3540125" indent="-185738" algn="l" rtl="0" eaLnBrk="1" fontAlgn="base" hangingPunct="1">
        <a:spcBef>
          <a:spcPct val="20000"/>
        </a:spcBef>
        <a:spcAft>
          <a:spcPct val="0"/>
        </a:spcAft>
        <a:buClr>
          <a:srgbClr val="A62247"/>
        </a:buClr>
        <a:buSzPct val="90000"/>
        <a:buFont typeface="Times" pitchFamily="18" charset="0"/>
        <a:buChar char="•"/>
        <a:defRPr sz="1200">
          <a:solidFill>
            <a:schemeClr val="tx1"/>
          </a:solidFill>
          <a:latin typeface="+mn-lt"/>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5.tmp"/><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image" Target="../media/image6.tmp"/></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9.xml"/><Relationship Id="rId1" Type="http://schemas.openxmlformats.org/officeDocument/2006/relationships/slideLayout" Target="../slideLayouts/slideLayout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619672" y="3523035"/>
            <a:ext cx="6400800" cy="719336"/>
          </a:xfrm>
        </p:spPr>
        <p:txBody>
          <a:bodyPr/>
          <a:lstStyle/>
          <a:p>
            <a:r>
              <a:rPr lang="en-US" dirty="0" smtClean="0"/>
              <a:t>NOKUT and the HEIs: external quality assurance in accordance with the ESG</a:t>
            </a:r>
            <a:endParaRPr lang="en-US" dirty="0"/>
          </a:p>
        </p:txBody>
      </p:sp>
      <p:sp>
        <p:nvSpPr>
          <p:cNvPr id="3075" name="Rectangle 3"/>
          <p:cNvSpPr>
            <a:spLocks noGrp="1" noChangeArrowheads="1"/>
          </p:cNvSpPr>
          <p:nvPr>
            <p:ph type="subTitle" idx="1"/>
          </p:nvPr>
        </p:nvSpPr>
        <p:spPr>
          <a:xfrm>
            <a:off x="1619671" y="4916015"/>
            <a:ext cx="7109461" cy="1171517"/>
          </a:xfrm>
        </p:spPr>
        <p:txBody>
          <a:bodyPr/>
          <a:lstStyle/>
          <a:p>
            <a:pPr eaLnBrk="1" hangingPunct="1">
              <a:buFont typeface="Times" charset="0"/>
              <a:buNone/>
            </a:pPr>
            <a:r>
              <a:rPr lang="nb-NO" b="1" dirty="0" smtClean="0">
                <a:solidFill>
                  <a:schemeClr val="tx1"/>
                </a:solidFill>
                <a:latin typeface="Arial" charset="0"/>
              </a:rPr>
              <a:t>Bishkek, </a:t>
            </a:r>
            <a:r>
              <a:rPr lang="en-GB" b="1" dirty="0" smtClean="0">
                <a:solidFill>
                  <a:schemeClr val="tx1"/>
                </a:solidFill>
                <a:latin typeface="Arial" charset="0"/>
              </a:rPr>
              <a:t>March</a:t>
            </a:r>
            <a:r>
              <a:rPr lang="nb-NO" b="1" dirty="0" smtClean="0">
                <a:solidFill>
                  <a:schemeClr val="tx1"/>
                </a:solidFill>
                <a:latin typeface="Arial" charset="0"/>
              </a:rPr>
              <a:t> 10th, 2017</a:t>
            </a:r>
            <a:r>
              <a:rPr lang="nb-NO" dirty="0" smtClean="0">
                <a:solidFill>
                  <a:schemeClr val="tx1"/>
                </a:solidFill>
                <a:latin typeface="Arial" charset="0"/>
              </a:rPr>
              <a:t/>
            </a:r>
            <a:br>
              <a:rPr lang="nb-NO" dirty="0" smtClean="0">
                <a:solidFill>
                  <a:schemeClr val="tx1"/>
                </a:solidFill>
                <a:latin typeface="Arial" charset="0"/>
              </a:rPr>
            </a:br>
            <a:r>
              <a:rPr lang="nb-NO" dirty="0" smtClean="0">
                <a:solidFill>
                  <a:schemeClr val="tx1"/>
                </a:solidFill>
                <a:latin typeface="Arial" charset="0"/>
              </a:rPr>
              <a:t/>
            </a:r>
            <a:br>
              <a:rPr lang="nb-NO" dirty="0" smtClean="0">
                <a:solidFill>
                  <a:schemeClr val="tx1"/>
                </a:solidFill>
                <a:latin typeface="Arial" charset="0"/>
              </a:rPr>
            </a:br>
            <a:r>
              <a:rPr lang="nb-NO" dirty="0" smtClean="0">
                <a:solidFill>
                  <a:schemeClr val="tx1"/>
                </a:solidFill>
                <a:latin typeface="Arial" charset="0"/>
              </a:rPr>
              <a:t>Ole Espen Rakkestad, NOKUT</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endParaRPr lang="nb-NO" dirty="0"/>
          </a:p>
        </p:txBody>
      </p:sp>
      <p:sp>
        <p:nvSpPr>
          <p:cNvPr id="3" name="Plassholder for innhold 2"/>
          <p:cNvSpPr>
            <a:spLocks noGrp="1"/>
          </p:cNvSpPr>
          <p:nvPr>
            <p:ph idx="1"/>
          </p:nvPr>
        </p:nvSpPr>
        <p:spPr/>
        <p:txBody>
          <a:bodyPr/>
          <a:lstStyle/>
          <a:p>
            <a:endParaRPr lang="nb-NO" dirty="0"/>
          </a:p>
        </p:txBody>
      </p:sp>
      <p:sp>
        <p:nvSpPr>
          <p:cNvPr id="4" name="Plassholder for dato 3"/>
          <p:cNvSpPr>
            <a:spLocks noGrp="1"/>
          </p:cNvSpPr>
          <p:nvPr>
            <p:ph type="dt" sz="half" idx="10"/>
          </p:nvPr>
        </p:nvSpPr>
        <p:spPr/>
        <p:txBody>
          <a:bodyPr/>
          <a:lstStyle/>
          <a:p>
            <a:r>
              <a:rPr lang="nb-NO" smtClean="0"/>
              <a:t>10.03.2017</a:t>
            </a:r>
            <a:endParaRPr lang="en-US"/>
          </a:p>
        </p:txBody>
      </p:sp>
      <p:sp>
        <p:nvSpPr>
          <p:cNvPr id="5" name="Plassholder for lysbildenummer 4"/>
          <p:cNvSpPr>
            <a:spLocks noGrp="1"/>
          </p:cNvSpPr>
          <p:nvPr>
            <p:ph type="sldNum" sz="quarter" idx="12"/>
          </p:nvPr>
        </p:nvSpPr>
        <p:spPr/>
        <p:txBody>
          <a:bodyPr/>
          <a:lstStyle/>
          <a:p>
            <a:r>
              <a:rPr lang="nb-NO" smtClean="0"/>
              <a:t>| </a:t>
            </a:r>
            <a:fld id="{45945BC0-B45A-C640-B705-C8F91954F6EC}" type="slidenum">
              <a:rPr lang="nb-NO" smtClean="0"/>
              <a:pPr/>
              <a:t>10</a:t>
            </a:fld>
            <a:endParaRPr lang="en-US"/>
          </a:p>
        </p:txBody>
      </p:sp>
      <p:sp>
        <p:nvSpPr>
          <p:cNvPr id="8" name="TekstSylinder 7"/>
          <p:cNvSpPr txBox="1"/>
          <p:nvPr/>
        </p:nvSpPr>
        <p:spPr>
          <a:xfrm>
            <a:off x="3583214" y="2931885"/>
            <a:ext cx="2815771" cy="523220"/>
          </a:xfrm>
          <a:prstGeom prst="rect">
            <a:avLst/>
          </a:prstGeom>
          <a:noFill/>
        </p:spPr>
        <p:txBody>
          <a:bodyPr wrap="square" rtlCol="0">
            <a:spAutoFit/>
          </a:bodyPr>
          <a:lstStyle/>
          <a:p>
            <a:r>
              <a:rPr lang="nb-NO" sz="2800" dirty="0" err="1" smtClean="0">
                <a:solidFill>
                  <a:srgbClr val="660066"/>
                </a:solidFill>
                <a:latin typeface="+mj-lt"/>
                <a:cs typeface="+mj-cs"/>
              </a:rPr>
              <a:t>Thank</a:t>
            </a:r>
            <a:r>
              <a:rPr lang="nb-NO" sz="2800" dirty="0" smtClean="0">
                <a:solidFill>
                  <a:srgbClr val="660066"/>
                </a:solidFill>
                <a:latin typeface="+mj-lt"/>
                <a:cs typeface="+mj-cs"/>
              </a:rPr>
              <a:t> </a:t>
            </a:r>
            <a:r>
              <a:rPr lang="nb-NO" sz="2800" dirty="0" err="1" smtClean="0">
                <a:solidFill>
                  <a:srgbClr val="660066"/>
                </a:solidFill>
                <a:latin typeface="+mj-lt"/>
                <a:cs typeface="+mj-cs"/>
              </a:rPr>
              <a:t>You</a:t>
            </a:r>
            <a:r>
              <a:rPr lang="nb-NO" sz="2800" dirty="0" smtClean="0">
                <a:solidFill>
                  <a:srgbClr val="660066"/>
                </a:solidFill>
                <a:latin typeface="+mj-lt"/>
                <a:cs typeface="+mj-cs"/>
              </a:rPr>
              <a:t>!</a:t>
            </a:r>
            <a:endParaRPr lang="nb-NO" sz="2800" dirty="0">
              <a:solidFill>
                <a:srgbClr val="660066"/>
              </a:solidFill>
              <a:latin typeface="+mj-lt"/>
              <a:cs typeface="+mj-cs"/>
            </a:endParaRPr>
          </a:p>
        </p:txBody>
      </p:sp>
    </p:spTree>
    <p:extLst>
      <p:ext uri="{BB962C8B-B14F-4D97-AF65-F5344CB8AC3E}">
        <p14:creationId xmlns:p14="http://schemas.microsoft.com/office/powerpoint/2010/main" val="19813547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tel 5"/>
          <p:cNvSpPr>
            <a:spLocks noGrp="1"/>
          </p:cNvSpPr>
          <p:nvPr>
            <p:ph type="title"/>
          </p:nvPr>
        </p:nvSpPr>
        <p:spPr/>
        <p:txBody>
          <a:bodyPr/>
          <a:lstStyle/>
          <a:p>
            <a:r>
              <a:rPr lang="en-US" dirty="0"/>
              <a:t>External quality assurance in </a:t>
            </a:r>
            <a:r>
              <a:rPr lang="en-US" dirty="0" smtClean="0"/>
              <a:t>Norway</a:t>
            </a:r>
            <a:r>
              <a:rPr lang="en-US" dirty="0">
                <a:solidFill>
                  <a:schemeClr val="tx1"/>
                </a:solidFill>
              </a:rPr>
              <a:t/>
            </a:r>
            <a:br>
              <a:rPr lang="en-US" dirty="0">
                <a:solidFill>
                  <a:schemeClr val="tx1"/>
                </a:solidFill>
              </a:rPr>
            </a:br>
            <a:endParaRPr lang="en-GB" dirty="0"/>
          </a:p>
        </p:txBody>
      </p:sp>
      <p:sp>
        <p:nvSpPr>
          <p:cNvPr id="7" name="Plassholder for innhold 6"/>
          <p:cNvSpPr>
            <a:spLocks noGrp="1"/>
          </p:cNvSpPr>
          <p:nvPr>
            <p:ph idx="1"/>
          </p:nvPr>
        </p:nvSpPr>
        <p:spPr>
          <a:xfrm>
            <a:off x="1600200" y="1834885"/>
            <a:ext cx="6781800" cy="4327376"/>
          </a:xfrm>
        </p:spPr>
        <p:txBody>
          <a:bodyPr/>
          <a:lstStyle/>
          <a:p>
            <a:pPr marL="0" lvl="0" indent="0">
              <a:buNone/>
            </a:pPr>
            <a:endParaRPr lang="nb-NO" dirty="0"/>
          </a:p>
          <a:p>
            <a:pPr lvl="1">
              <a:buClrTx/>
              <a:buSzPct val="85000"/>
              <a:buFont typeface="Arial" panose="020B0604020202020204" pitchFamily="34" charset="0"/>
              <a:buChar char="•"/>
            </a:pPr>
            <a:r>
              <a:rPr lang="en-US" dirty="0" smtClean="0"/>
              <a:t>NOKUT’s two </a:t>
            </a:r>
            <a:r>
              <a:rPr lang="en-US" dirty="0"/>
              <a:t>basic </a:t>
            </a:r>
            <a:r>
              <a:rPr lang="en-US" dirty="0" smtClean="0"/>
              <a:t>forms of EQA:</a:t>
            </a:r>
            <a:r>
              <a:rPr lang="en-US" dirty="0"/>
              <a:t/>
            </a:r>
            <a:br>
              <a:rPr lang="en-US" dirty="0"/>
            </a:br>
            <a:endParaRPr lang="nb-NO" dirty="0"/>
          </a:p>
          <a:p>
            <a:pPr lvl="2">
              <a:buClrTx/>
              <a:buSzPct val="85000"/>
            </a:pPr>
            <a:r>
              <a:rPr lang="en-US" dirty="0"/>
              <a:t>accreditation of educational </a:t>
            </a:r>
            <a:r>
              <a:rPr lang="en-US" dirty="0" smtClean="0"/>
              <a:t>provision </a:t>
            </a:r>
            <a:endParaRPr lang="nb-NO" dirty="0"/>
          </a:p>
          <a:p>
            <a:pPr lvl="2">
              <a:buClrTx/>
              <a:buSzPct val="85000"/>
            </a:pPr>
            <a:r>
              <a:rPr lang="en-US" dirty="0"/>
              <a:t>audit of quality systems/quality </a:t>
            </a:r>
            <a:r>
              <a:rPr lang="en-US" dirty="0" smtClean="0"/>
              <a:t>work</a:t>
            </a:r>
          </a:p>
          <a:p>
            <a:pPr lvl="2"/>
            <a:endParaRPr lang="en-US" dirty="0" smtClean="0"/>
          </a:p>
          <a:p>
            <a:pPr lvl="1">
              <a:buClrTx/>
              <a:buSzPct val="85000"/>
              <a:buFont typeface="Arial" panose="020B0604020202020204" pitchFamily="34" charset="0"/>
              <a:buChar char="•"/>
            </a:pPr>
            <a:r>
              <a:rPr lang="en-US" dirty="0"/>
              <a:t>a</a:t>
            </a:r>
            <a:r>
              <a:rPr lang="en-US" dirty="0" smtClean="0"/>
              <a:t>ll forms are governed </a:t>
            </a:r>
            <a:r>
              <a:rPr lang="en-US" dirty="0"/>
              <a:t>by NOKUT’s </a:t>
            </a:r>
            <a:r>
              <a:rPr lang="en-US" dirty="0" smtClean="0"/>
              <a:t>“</a:t>
            </a:r>
            <a:r>
              <a:rPr lang="en-GB" dirty="0"/>
              <a:t>Academic Supervision Regulations</a:t>
            </a:r>
            <a:r>
              <a:rPr lang="en-US" dirty="0" smtClean="0"/>
              <a:t>” </a:t>
            </a:r>
            <a:endParaRPr lang="nb-NO" dirty="0"/>
          </a:p>
          <a:p>
            <a:pPr lvl="2"/>
            <a:endParaRPr lang="en-US" dirty="0" smtClean="0"/>
          </a:p>
        </p:txBody>
      </p:sp>
      <p:sp>
        <p:nvSpPr>
          <p:cNvPr id="4" name="Plassholder for dato 3"/>
          <p:cNvSpPr>
            <a:spLocks noGrp="1"/>
          </p:cNvSpPr>
          <p:nvPr>
            <p:ph type="dt" sz="half" idx="10"/>
          </p:nvPr>
        </p:nvSpPr>
        <p:spPr/>
        <p:txBody>
          <a:bodyPr/>
          <a:lstStyle/>
          <a:p>
            <a:r>
              <a:rPr lang="nb-NO" smtClean="0"/>
              <a:t>10.03.2017</a:t>
            </a:r>
            <a:endParaRPr lang="en-US" dirty="0"/>
          </a:p>
        </p:txBody>
      </p:sp>
      <p:sp>
        <p:nvSpPr>
          <p:cNvPr id="5" name="Plassholder for lysbildenummer 4"/>
          <p:cNvSpPr>
            <a:spLocks noGrp="1"/>
          </p:cNvSpPr>
          <p:nvPr>
            <p:ph type="sldNum" sz="quarter" idx="12"/>
          </p:nvPr>
        </p:nvSpPr>
        <p:spPr/>
        <p:txBody>
          <a:bodyPr/>
          <a:lstStyle/>
          <a:p>
            <a:r>
              <a:rPr lang="nb-NO" smtClean="0"/>
              <a:t>| </a:t>
            </a:r>
            <a:fld id="{2BF272C7-44DE-C044-9B2A-4ED751CD1525}" type="slidenum">
              <a:rPr lang="nb-NO" smtClean="0"/>
              <a:pPr/>
              <a:t>2</a:t>
            </a:fld>
            <a:endParaRPr lang="en-US"/>
          </a:p>
        </p:txBody>
      </p:sp>
    </p:spTree>
    <p:extLst>
      <p:ext uri="{BB962C8B-B14F-4D97-AF65-F5344CB8AC3E}">
        <p14:creationId xmlns:p14="http://schemas.microsoft.com/office/powerpoint/2010/main" val="25997520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Bilde 5" descr="http://www.nokut.no/Documents/NOKUT/Artikkelbibliotek/Norsk_utdanning/Forskrifter_Kriterier_mm/ - Internet Explorer"/>
          <p:cNvPicPr>
            <a:picLocks noChangeAspect="1"/>
          </p:cNvPicPr>
          <p:nvPr/>
        </p:nvPicPr>
        <p:blipFill rotWithShape="1">
          <a:blip r:embed="rId3">
            <a:extLst>
              <a:ext uri="{28A0092B-C50C-407E-A947-70E740481C1C}">
                <a14:useLocalDpi xmlns:a14="http://schemas.microsoft.com/office/drawing/2010/main" val="0"/>
              </a:ext>
            </a:extLst>
          </a:blip>
          <a:srcRect l="39509" t="15035" r="27705" b="4173"/>
          <a:stretch/>
        </p:blipFill>
        <p:spPr>
          <a:xfrm>
            <a:off x="3124491" y="1357536"/>
            <a:ext cx="4088501" cy="5185998"/>
          </a:xfrm>
          <a:prstGeom prst="rect">
            <a:avLst/>
          </a:prstGeom>
        </p:spPr>
      </p:pic>
      <p:sp>
        <p:nvSpPr>
          <p:cNvPr id="2" name="Tittel 1"/>
          <p:cNvSpPr>
            <a:spLocks noGrp="1"/>
          </p:cNvSpPr>
          <p:nvPr>
            <p:ph type="title"/>
          </p:nvPr>
        </p:nvSpPr>
        <p:spPr/>
        <p:txBody>
          <a:bodyPr/>
          <a:lstStyle/>
          <a:p>
            <a:r>
              <a:rPr lang="nb-NO" dirty="0" err="1" smtClean="0"/>
              <a:t>NOKUT’s</a:t>
            </a:r>
            <a:r>
              <a:rPr lang="nb-NO" dirty="0" smtClean="0"/>
              <a:t> </a:t>
            </a:r>
            <a:r>
              <a:rPr lang="nb-NO" dirty="0" err="1" smtClean="0"/>
              <a:t>regulations</a:t>
            </a:r>
            <a:r>
              <a:rPr lang="nb-NO" dirty="0" smtClean="0"/>
              <a:t> in </a:t>
            </a:r>
            <a:r>
              <a:rPr lang="nb-NO" dirty="0" err="1" smtClean="0"/>
              <a:t>context</a:t>
            </a:r>
            <a:endParaRPr lang="nb-NO" dirty="0"/>
          </a:p>
        </p:txBody>
      </p:sp>
      <p:sp>
        <p:nvSpPr>
          <p:cNvPr id="3" name="Plassholder for innhold 2"/>
          <p:cNvSpPr>
            <a:spLocks noGrp="1"/>
          </p:cNvSpPr>
          <p:nvPr>
            <p:ph idx="1"/>
          </p:nvPr>
        </p:nvSpPr>
        <p:spPr>
          <a:xfrm>
            <a:off x="1600200" y="1844824"/>
            <a:ext cx="6400800" cy="4327376"/>
          </a:xfrm>
        </p:spPr>
        <p:txBody>
          <a:bodyPr/>
          <a:lstStyle/>
          <a:p>
            <a:endParaRPr lang="nb-NO" dirty="0" smtClean="0">
              <a:solidFill>
                <a:schemeClr val="tx1"/>
              </a:solidFill>
            </a:endParaRPr>
          </a:p>
          <a:p>
            <a:pPr marL="0" indent="0">
              <a:buNone/>
            </a:pPr>
            <a:endParaRPr lang="nb-NO" dirty="0">
              <a:solidFill>
                <a:schemeClr val="tx1"/>
              </a:solidFill>
            </a:endParaRPr>
          </a:p>
        </p:txBody>
      </p:sp>
      <p:sp>
        <p:nvSpPr>
          <p:cNvPr id="4" name="Plassholder for dato 3"/>
          <p:cNvSpPr>
            <a:spLocks noGrp="1"/>
          </p:cNvSpPr>
          <p:nvPr>
            <p:ph type="dt" sz="half" idx="10"/>
          </p:nvPr>
        </p:nvSpPr>
        <p:spPr/>
        <p:txBody>
          <a:bodyPr/>
          <a:lstStyle/>
          <a:p>
            <a:r>
              <a:rPr lang="nb-NO" smtClean="0"/>
              <a:t>10.03.2017</a:t>
            </a:r>
            <a:endParaRPr lang="en-US" dirty="0"/>
          </a:p>
        </p:txBody>
      </p:sp>
      <p:sp>
        <p:nvSpPr>
          <p:cNvPr id="5" name="Plassholder for lysbildenummer 4"/>
          <p:cNvSpPr>
            <a:spLocks noGrp="1"/>
          </p:cNvSpPr>
          <p:nvPr>
            <p:ph type="sldNum" sz="quarter" idx="12"/>
          </p:nvPr>
        </p:nvSpPr>
        <p:spPr/>
        <p:txBody>
          <a:bodyPr/>
          <a:lstStyle/>
          <a:p>
            <a:r>
              <a:rPr lang="nb-NO" smtClean="0"/>
              <a:t>| </a:t>
            </a:r>
            <a:fld id="{45945BC0-B45A-C640-B705-C8F91954F6EC}" type="slidenum">
              <a:rPr lang="nb-NO" smtClean="0"/>
              <a:pPr/>
              <a:t>3</a:t>
            </a:fld>
            <a:endParaRPr lang="en-US"/>
          </a:p>
        </p:txBody>
      </p:sp>
      <p:pic>
        <p:nvPicPr>
          <p:cNvPr id="7" name="Bilde 6" descr="http://www.enqa.eu/wp-content/uploads/2015/11/ESG_2015.pdf - Internet Explorer"/>
          <p:cNvPicPr>
            <a:picLocks noChangeAspect="1"/>
          </p:cNvPicPr>
          <p:nvPr/>
        </p:nvPicPr>
        <p:blipFill rotWithShape="1">
          <a:blip r:embed="rId4">
            <a:extLst>
              <a:ext uri="{28A0092B-C50C-407E-A947-70E740481C1C}">
                <a14:useLocalDpi xmlns:a14="http://schemas.microsoft.com/office/drawing/2010/main" val="0"/>
              </a:ext>
            </a:extLst>
          </a:blip>
          <a:srcRect l="36186" t="13625" r="37629" b="19542"/>
          <a:stretch/>
        </p:blipFill>
        <p:spPr>
          <a:xfrm>
            <a:off x="402357" y="2151947"/>
            <a:ext cx="2271470" cy="3282007"/>
          </a:xfrm>
          <a:prstGeom prst="rect">
            <a:avLst/>
          </a:prstGeom>
        </p:spPr>
      </p:pic>
      <p:sp>
        <p:nvSpPr>
          <p:cNvPr id="8" name="TekstSylinder 7"/>
          <p:cNvSpPr txBox="1"/>
          <p:nvPr/>
        </p:nvSpPr>
        <p:spPr>
          <a:xfrm>
            <a:off x="2773459" y="3423737"/>
            <a:ext cx="595035" cy="584775"/>
          </a:xfrm>
          <a:prstGeom prst="rect">
            <a:avLst/>
          </a:prstGeom>
          <a:noFill/>
        </p:spPr>
        <p:txBody>
          <a:bodyPr wrap="none" rtlCol="0">
            <a:spAutoFit/>
          </a:bodyPr>
          <a:lstStyle/>
          <a:p>
            <a:r>
              <a:rPr lang="nb-NO" sz="3200" dirty="0">
                <a:solidFill>
                  <a:schemeClr val="tx1"/>
                </a:solidFill>
              </a:rPr>
              <a:t>→</a:t>
            </a:r>
            <a:endParaRPr lang="nb-NO" sz="3200" dirty="0" smtClean="0">
              <a:solidFill>
                <a:schemeClr val="tx1"/>
              </a:solidFill>
            </a:endParaRPr>
          </a:p>
        </p:txBody>
      </p:sp>
      <p:sp>
        <p:nvSpPr>
          <p:cNvPr id="9" name="TekstSylinder 8"/>
          <p:cNvSpPr txBox="1"/>
          <p:nvPr/>
        </p:nvSpPr>
        <p:spPr>
          <a:xfrm>
            <a:off x="6740110" y="3423737"/>
            <a:ext cx="501402" cy="584775"/>
          </a:xfrm>
          <a:prstGeom prst="rect">
            <a:avLst/>
          </a:prstGeom>
          <a:noFill/>
        </p:spPr>
        <p:txBody>
          <a:bodyPr wrap="square" rtlCol="0">
            <a:spAutoFit/>
          </a:bodyPr>
          <a:lstStyle/>
          <a:p>
            <a:r>
              <a:rPr lang="nb-NO" sz="3200" dirty="0" smtClean="0">
                <a:solidFill>
                  <a:schemeClr val="tx1"/>
                </a:solidFill>
              </a:rPr>
              <a:t>←</a:t>
            </a:r>
          </a:p>
        </p:txBody>
      </p:sp>
      <p:sp>
        <p:nvSpPr>
          <p:cNvPr id="10" name="TekstSylinder 9"/>
          <p:cNvSpPr txBox="1"/>
          <p:nvPr/>
        </p:nvSpPr>
        <p:spPr>
          <a:xfrm>
            <a:off x="7249388" y="3285118"/>
            <a:ext cx="1102644" cy="769441"/>
          </a:xfrm>
          <a:prstGeom prst="rect">
            <a:avLst/>
          </a:prstGeom>
          <a:noFill/>
        </p:spPr>
        <p:txBody>
          <a:bodyPr wrap="square" rtlCol="0">
            <a:spAutoFit/>
          </a:bodyPr>
          <a:lstStyle/>
          <a:p>
            <a:r>
              <a:rPr lang="nb-NO" sz="1600" dirty="0" smtClean="0">
                <a:solidFill>
                  <a:schemeClr val="tx1"/>
                </a:solidFill>
              </a:rPr>
              <a:t>U&amp;C-</a:t>
            </a:r>
            <a:r>
              <a:rPr lang="nb-NO" sz="1600" dirty="0" err="1" smtClean="0">
                <a:solidFill>
                  <a:schemeClr val="tx1"/>
                </a:solidFill>
              </a:rPr>
              <a:t>act</a:t>
            </a:r>
            <a:r>
              <a:rPr lang="nb-NO" sz="1600" dirty="0" smtClean="0">
                <a:solidFill>
                  <a:schemeClr val="tx1"/>
                </a:solidFill>
              </a:rPr>
              <a:t/>
            </a:r>
            <a:br>
              <a:rPr lang="nb-NO" sz="1600" dirty="0" smtClean="0">
                <a:solidFill>
                  <a:schemeClr val="tx1"/>
                </a:solidFill>
              </a:rPr>
            </a:br>
            <a:r>
              <a:rPr lang="nb-NO" sz="1400" b="0" dirty="0" smtClean="0">
                <a:solidFill>
                  <a:schemeClr val="tx1"/>
                </a:solidFill>
              </a:rPr>
              <a:t>(</a:t>
            </a:r>
            <a:r>
              <a:rPr lang="nb-NO" sz="1400" b="0" dirty="0" err="1" smtClean="0">
                <a:solidFill>
                  <a:schemeClr val="tx1"/>
                </a:solidFill>
              </a:rPr>
              <a:t>national</a:t>
            </a:r>
            <a:r>
              <a:rPr lang="nb-NO" sz="1400" b="0" dirty="0" smtClean="0">
                <a:solidFill>
                  <a:schemeClr val="tx1"/>
                </a:solidFill>
              </a:rPr>
              <a:t> </a:t>
            </a:r>
            <a:r>
              <a:rPr lang="nb-NO" sz="1400" b="0" dirty="0" err="1" smtClean="0">
                <a:solidFill>
                  <a:schemeClr val="tx1"/>
                </a:solidFill>
              </a:rPr>
              <a:t>law</a:t>
            </a:r>
            <a:r>
              <a:rPr lang="nb-NO" sz="1400" b="0" dirty="0" smtClean="0">
                <a:solidFill>
                  <a:schemeClr val="tx1"/>
                </a:solidFill>
              </a:rPr>
              <a:t>)</a:t>
            </a:r>
          </a:p>
        </p:txBody>
      </p:sp>
    </p:spTree>
    <p:extLst>
      <p:ext uri="{BB962C8B-B14F-4D97-AF65-F5344CB8AC3E}">
        <p14:creationId xmlns:p14="http://schemas.microsoft.com/office/powerpoint/2010/main" val="7491456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err="1" smtClean="0"/>
              <a:t>Accreditation</a:t>
            </a:r>
            <a:r>
              <a:rPr lang="nb-NO" dirty="0" smtClean="0"/>
              <a:t> </a:t>
            </a:r>
            <a:r>
              <a:rPr lang="nb-NO" dirty="0" err="1" smtClean="0"/>
              <a:t>of</a:t>
            </a:r>
            <a:r>
              <a:rPr lang="nb-NO" dirty="0" smtClean="0"/>
              <a:t> </a:t>
            </a:r>
            <a:r>
              <a:rPr lang="nb-NO" dirty="0" err="1" smtClean="0"/>
              <a:t>study</a:t>
            </a:r>
            <a:r>
              <a:rPr lang="nb-NO" dirty="0" smtClean="0"/>
              <a:t> programs</a:t>
            </a:r>
            <a:endParaRPr lang="nb-NO" dirty="0"/>
          </a:p>
        </p:txBody>
      </p:sp>
      <p:sp>
        <p:nvSpPr>
          <p:cNvPr id="3" name="Plassholder for innhold 2"/>
          <p:cNvSpPr>
            <a:spLocks noGrp="1"/>
          </p:cNvSpPr>
          <p:nvPr>
            <p:ph idx="1"/>
          </p:nvPr>
        </p:nvSpPr>
        <p:spPr>
          <a:xfrm>
            <a:off x="1600200" y="2225824"/>
            <a:ext cx="6781800" cy="4327376"/>
          </a:xfrm>
        </p:spPr>
        <p:txBody>
          <a:bodyPr/>
          <a:lstStyle/>
          <a:p>
            <a:r>
              <a:rPr lang="nb-NO" dirty="0">
                <a:solidFill>
                  <a:schemeClr val="tx1"/>
                </a:solidFill>
              </a:rPr>
              <a:t>Bachelor </a:t>
            </a:r>
            <a:r>
              <a:rPr lang="nb-NO" dirty="0" smtClean="0">
                <a:solidFill>
                  <a:schemeClr val="tx1"/>
                </a:solidFill>
              </a:rPr>
              <a:t/>
            </a:r>
            <a:br>
              <a:rPr lang="nb-NO" dirty="0" smtClean="0">
                <a:solidFill>
                  <a:schemeClr val="tx1"/>
                </a:solidFill>
              </a:rPr>
            </a:br>
            <a:endParaRPr lang="nb-NO" dirty="0">
              <a:solidFill>
                <a:schemeClr val="tx1"/>
              </a:solidFill>
            </a:endParaRPr>
          </a:p>
          <a:p>
            <a:r>
              <a:rPr lang="nb-NO" dirty="0">
                <a:solidFill>
                  <a:schemeClr val="tx1"/>
                </a:solidFill>
              </a:rPr>
              <a:t>Master </a:t>
            </a:r>
            <a:r>
              <a:rPr lang="nb-NO" dirty="0" smtClean="0">
                <a:solidFill>
                  <a:schemeClr val="tx1"/>
                </a:solidFill>
              </a:rPr>
              <a:t/>
            </a:r>
            <a:br>
              <a:rPr lang="nb-NO" dirty="0" smtClean="0">
                <a:solidFill>
                  <a:schemeClr val="tx1"/>
                </a:solidFill>
              </a:rPr>
            </a:br>
            <a:endParaRPr lang="nb-NO" dirty="0">
              <a:solidFill>
                <a:schemeClr val="tx1"/>
              </a:solidFill>
            </a:endParaRPr>
          </a:p>
          <a:p>
            <a:r>
              <a:rPr lang="nb-NO" dirty="0" err="1" smtClean="0">
                <a:solidFill>
                  <a:schemeClr val="tx1"/>
                </a:solidFill>
              </a:rPr>
              <a:t>PhD</a:t>
            </a:r>
            <a:endParaRPr lang="nb-NO" dirty="0">
              <a:solidFill>
                <a:schemeClr val="tx1"/>
              </a:solidFill>
            </a:endParaRPr>
          </a:p>
        </p:txBody>
      </p:sp>
      <p:sp>
        <p:nvSpPr>
          <p:cNvPr id="4" name="Plassholder for dato 3"/>
          <p:cNvSpPr>
            <a:spLocks noGrp="1"/>
          </p:cNvSpPr>
          <p:nvPr>
            <p:ph type="dt" sz="half" idx="10"/>
          </p:nvPr>
        </p:nvSpPr>
        <p:spPr/>
        <p:txBody>
          <a:bodyPr/>
          <a:lstStyle/>
          <a:p>
            <a:r>
              <a:rPr lang="nb-NO" smtClean="0"/>
              <a:t>10.03.2017</a:t>
            </a:r>
            <a:endParaRPr lang="en-US"/>
          </a:p>
        </p:txBody>
      </p:sp>
      <p:sp>
        <p:nvSpPr>
          <p:cNvPr id="5" name="Plassholder for lysbildenummer 4"/>
          <p:cNvSpPr>
            <a:spLocks noGrp="1"/>
          </p:cNvSpPr>
          <p:nvPr>
            <p:ph type="sldNum" sz="quarter" idx="12"/>
          </p:nvPr>
        </p:nvSpPr>
        <p:spPr/>
        <p:txBody>
          <a:bodyPr/>
          <a:lstStyle/>
          <a:p>
            <a:r>
              <a:rPr lang="nb-NO" smtClean="0"/>
              <a:t>| </a:t>
            </a:r>
            <a:fld id="{45945BC0-B45A-C640-B705-C8F91954F6EC}" type="slidenum">
              <a:rPr lang="nb-NO" smtClean="0"/>
              <a:pPr/>
              <a:t>4</a:t>
            </a:fld>
            <a:endParaRPr lang="en-US"/>
          </a:p>
        </p:txBody>
      </p:sp>
    </p:spTree>
    <p:extLst>
      <p:ext uri="{BB962C8B-B14F-4D97-AF65-F5344CB8AC3E}">
        <p14:creationId xmlns:p14="http://schemas.microsoft.com/office/powerpoint/2010/main" val="19154778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956943" y="1830692"/>
            <a:ext cx="6788224" cy="609600"/>
          </a:xfrm>
        </p:spPr>
        <p:txBody>
          <a:bodyPr/>
          <a:lstStyle/>
          <a:p>
            <a:r>
              <a:rPr lang="nb-NO" dirty="0"/>
              <a:t>The </a:t>
            </a:r>
            <a:r>
              <a:rPr lang="nb-NO" dirty="0" err="1"/>
              <a:t>accreditation</a:t>
            </a:r>
            <a:r>
              <a:rPr lang="nb-NO" dirty="0"/>
              <a:t> </a:t>
            </a:r>
            <a:r>
              <a:rPr lang="nb-NO" dirty="0" err="1" smtClean="0"/>
              <a:t>process</a:t>
            </a:r>
            <a:r>
              <a:rPr lang="nb-NO" dirty="0" smtClean="0"/>
              <a:t/>
            </a:r>
            <a:br>
              <a:rPr lang="nb-NO" dirty="0" smtClean="0"/>
            </a:br>
            <a:r>
              <a:rPr lang="nb-NO" i="1" dirty="0">
                <a:solidFill>
                  <a:schemeClr val="accent6">
                    <a:lumMod val="75000"/>
                  </a:schemeClr>
                </a:solidFill>
                <a:latin typeface="Arial" panose="020B0604020202020204" pitchFamily="34" charset="0"/>
                <a:cs typeface="Arial" panose="020B0604020202020204" pitchFamily="34" charset="0"/>
              </a:rPr>
              <a:t/>
            </a:r>
            <a:br>
              <a:rPr lang="nb-NO" i="1" dirty="0">
                <a:solidFill>
                  <a:schemeClr val="accent6">
                    <a:lumMod val="75000"/>
                  </a:schemeClr>
                </a:solidFill>
                <a:latin typeface="Arial" panose="020B0604020202020204" pitchFamily="34" charset="0"/>
                <a:cs typeface="Arial" panose="020B0604020202020204" pitchFamily="34" charset="0"/>
              </a:rPr>
            </a:br>
            <a:endParaRPr lang="nb-NO" dirty="0"/>
          </a:p>
        </p:txBody>
      </p:sp>
      <p:graphicFrame>
        <p:nvGraphicFramePr>
          <p:cNvPr id="14" name="Diagram 13"/>
          <p:cNvGraphicFramePr/>
          <p:nvPr>
            <p:extLst/>
          </p:nvPr>
        </p:nvGraphicFramePr>
        <p:xfrm>
          <a:off x="269912" y="3215789"/>
          <a:ext cx="8572531" cy="12005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Plassholder for dato 2"/>
          <p:cNvSpPr>
            <a:spLocks noGrp="1"/>
          </p:cNvSpPr>
          <p:nvPr>
            <p:ph type="dt" sz="half" idx="10"/>
          </p:nvPr>
        </p:nvSpPr>
        <p:spPr/>
        <p:txBody>
          <a:bodyPr/>
          <a:lstStyle/>
          <a:p>
            <a:r>
              <a:rPr lang="nb-NO" smtClean="0"/>
              <a:t>10.03.2017</a:t>
            </a:r>
            <a:endParaRPr lang="en-US"/>
          </a:p>
        </p:txBody>
      </p:sp>
      <p:sp>
        <p:nvSpPr>
          <p:cNvPr id="4" name="Plassholder for lysbildenummer 3"/>
          <p:cNvSpPr>
            <a:spLocks noGrp="1"/>
          </p:cNvSpPr>
          <p:nvPr>
            <p:ph type="sldNum" sz="quarter" idx="12"/>
          </p:nvPr>
        </p:nvSpPr>
        <p:spPr/>
        <p:txBody>
          <a:bodyPr/>
          <a:lstStyle/>
          <a:p>
            <a:r>
              <a:rPr lang="nb-NO" smtClean="0"/>
              <a:t>| </a:t>
            </a:r>
            <a:fld id="{45945BC0-B45A-C640-B705-C8F91954F6EC}" type="slidenum">
              <a:rPr lang="nb-NO" smtClean="0"/>
              <a:pPr/>
              <a:t>5</a:t>
            </a:fld>
            <a:endParaRPr lang="en-US"/>
          </a:p>
        </p:txBody>
      </p:sp>
    </p:spTree>
    <p:extLst>
      <p:ext uri="{BB962C8B-B14F-4D97-AF65-F5344CB8AC3E}">
        <p14:creationId xmlns:p14="http://schemas.microsoft.com/office/powerpoint/2010/main" val="23785314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marL="0" indent="0">
              <a:buNone/>
            </a:pPr>
            <a:r>
              <a:rPr lang="en-US" b="1" dirty="0" smtClean="0"/>
              <a:t>NOKUT-regulations vs ESG</a:t>
            </a:r>
            <a:endParaRPr lang="en-US" b="1" dirty="0"/>
          </a:p>
        </p:txBody>
      </p:sp>
      <p:sp>
        <p:nvSpPr>
          <p:cNvPr id="3" name="Plassholder for innhold 2"/>
          <p:cNvSpPr>
            <a:spLocks noGrp="1"/>
          </p:cNvSpPr>
          <p:nvPr>
            <p:ph idx="1"/>
          </p:nvPr>
        </p:nvSpPr>
        <p:spPr>
          <a:xfrm>
            <a:off x="1600200" y="2077052"/>
            <a:ext cx="6781800" cy="4327376"/>
          </a:xfrm>
        </p:spPr>
        <p:txBody>
          <a:bodyPr/>
          <a:lstStyle/>
          <a:p>
            <a:r>
              <a:rPr lang="en-US" dirty="0" smtClean="0">
                <a:solidFill>
                  <a:schemeClr val="tx1"/>
                </a:solidFill>
              </a:rPr>
              <a:t>2.4 Peer-review experts</a:t>
            </a:r>
          </a:p>
          <a:p>
            <a:endParaRPr lang="en-US" dirty="0">
              <a:solidFill>
                <a:schemeClr val="tx1"/>
              </a:solidFill>
            </a:endParaRPr>
          </a:p>
          <a:p>
            <a:r>
              <a:rPr lang="en-US" dirty="0" smtClean="0">
                <a:solidFill>
                  <a:schemeClr val="tx1"/>
                </a:solidFill>
              </a:rPr>
              <a:t>2.3 Implementing processes</a:t>
            </a:r>
          </a:p>
          <a:p>
            <a:pPr marL="0" indent="0">
              <a:buNone/>
            </a:pPr>
            <a:endParaRPr lang="en-US" dirty="0">
              <a:solidFill>
                <a:schemeClr val="tx1"/>
              </a:solidFill>
            </a:endParaRPr>
          </a:p>
          <a:p>
            <a:r>
              <a:rPr lang="en-US" dirty="0" smtClean="0">
                <a:solidFill>
                  <a:schemeClr val="tx1"/>
                </a:solidFill>
              </a:rPr>
              <a:t>2.6 Reporting</a:t>
            </a:r>
            <a:br>
              <a:rPr lang="en-US" dirty="0" smtClean="0">
                <a:solidFill>
                  <a:schemeClr val="tx1"/>
                </a:solidFill>
              </a:rPr>
            </a:br>
            <a:endParaRPr lang="en-US" sz="1600" dirty="0">
              <a:solidFill>
                <a:schemeClr val="tx1"/>
              </a:solidFill>
            </a:endParaRPr>
          </a:p>
          <a:p>
            <a:endParaRPr lang="en-US" sz="1600" dirty="0" smtClean="0">
              <a:solidFill>
                <a:schemeClr val="tx1"/>
              </a:solidFill>
            </a:endParaRPr>
          </a:p>
        </p:txBody>
      </p:sp>
      <p:sp>
        <p:nvSpPr>
          <p:cNvPr id="4" name="Plassholder for dato 3"/>
          <p:cNvSpPr>
            <a:spLocks noGrp="1"/>
          </p:cNvSpPr>
          <p:nvPr>
            <p:ph type="dt" sz="half" idx="10"/>
          </p:nvPr>
        </p:nvSpPr>
        <p:spPr/>
        <p:txBody>
          <a:bodyPr/>
          <a:lstStyle/>
          <a:p>
            <a:r>
              <a:rPr lang="nb-NO" smtClean="0"/>
              <a:t>10.03.2017</a:t>
            </a:r>
            <a:endParaRPr lang="en-US"/>
          </a:p>
        </p:txBody>
      </p:sp>
      <p:sp>
        <p:nvSpPr>
          <p:cNvPr id="5" name="Plassholder for lysbildenummer 4"/>
          <p:cNvSpPr>
            <a:spLocks noGrp="1"/>
          </p:cNvSpPr>
          <p:nvPr>
            <p:ph type="sldNum" sz="quarter" idx="12"/>
          </p:nvPr>
        </p:nvSpPr>
        <p:spPr/>
        <p:txBody>
          <a:bodyPr/>
          <a:lstStyle/>
          <a:p>
            <a:r>
              <a:rPr lang="nb-NO" smtClean="0"/>
              <a:t>| </a:t>
            </a:r>
            <a:fld id="{45945BC0-B45A-C640-B705-C8F91954F6EC}" type="slidenum">
              <a:rPr lang="nb-NO" smtClean="0"/>
              <a:pPr/>
              <a:t>6</a:t>
            </a:fld>
            <a:endParaRPr lang="en-US"/>
          </a:p>
        </p:txBody>
      </p:sp>
    </p:spTree>
    <p:extLst>
      <p:ext uri="{BB962C8B-B14F-4D97-AF65-F5344CB8AC3E}">
        <p14:creationId xmlns:p14="http://schemas.microsoft.com/office/powerpoint/2010/main" val="37245688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660904" y="743385"/>
            <a:ext cx="6788224" cy="609600"/>
          </a:xfrm>
        </p:spPr>
        <p:txBody>
          <a:bodyPr/>
          <a:lstStyle/>
          <a:p>
            <a:r>
              <a:rPr lang="en-US" b="1" dirty="0"/>
              <a:t>NOKUT-regulations vs ESG</a:t>
            </a:r>
            <a:endParaRPr lang="nb-NO" dirty="0"/>
          </a:p>
        </p:txBody>
      </p:sp>
      <p:sp>
        <p:nvSpPr>
          <p:cNvPr id="3" name="Plassholder for innhold 2"/>
          <p:cNvSpPr>
            <a:spLocks noGrp="1"/>
          </p:cNvSpPr>
          <p:nvPr>
            <p:ph idx="1"/>
          </p:nvPr>
        </p:nvSpPr>
        <p:spPr>
          <a:xfrm>
            <a:off x="752928" y="1659302"/>
            <a:ext cx="7696200" cy="4327376"/>
          </a:xfrm>
        </p:spPr>
        <p:txBody>
          <a:bodyPr/>
          <a:lstStyle/>
          <a:p>
            <a:endParaRPr lang="nb-NO" dirty="0"/>
          </a:p>
        </p:txBody>
      </p:sp>
      <p:sp>
        <p:nvSpPr>
          <p:cNvPr id="4" name="Plassholder for dato 3"/>
          <p:cNvSpPr>
            <a:spLocks noGrp="1"/>
          </p:cNvSpPr>
          <p:nvPr>
            <p:ph type="dt" sz="half" idx="10"/>
          </p:nvPr>
        </p:nvSpPr>
        <p:spPr/>
        <p:txBody>
          <a:bodyPr/>
          <a:lstStyle/>
          <a:p>
            <a:r>
              <a:rPr lang="nb-NO" smtClean="0"/>
              <a:t>10.03.2017</a:t>
            </a:r>
            <a:endParaRPr lang="en-US"/>
          </a:p>
        </p:txBody>
      </p:sp>
      <p:sp>
        <p:nvSpPr>
          <p:cNvPr id="5" name="Plassholder for lysbildenummer 4"/>
          <p:cNvSpPr>
            <a:spLocks noGrp="1"/>
          </p:cNvSpPr>
          <p:nvPr>
            <p:ph type="sldNum" sz="quarter" idx="12"/>
          </p:nvPr>
        </p:nvSpPr>
        <p:spPr/>
        <p:txBody>
          <a:bodyPr/>
          <a:lstStyle/>
          <a:p>
            <a:r>
              <a:rPr lang="nb-NO" smtClean="0"/>
              <a:t>| </a:t>
            </a:r>
            <a:fld id="{45945BC0-B45A-C640-B705-C8F91954F6EC}" type="slidenum">
              <a:rPr lang="nb-NO" smtClean="0"/>
              <a:pPr/>
              <a:t>7</a:t>
            </a:fld>
            <a:endParaRPr lang="en-US"/>
          </a:p>
        </p:txBody>
      </p:sp>
      <p:sp>
        <p:nvSpPr>
          <p:cNvPr id="6" name="TekstSylinder 5"/>
          <p:cNvSpPr txBox="1"/>
          <p:nvPr/>
        </p:nvSpPr>
        <p:spPr>
          <a:xfrm>
            <a:off x="758369" y="1352985"/>
            <a:ext cx="3915229" cy="5786199"/>
          </a:xfrm>
          <a:prstGeom prst="rect">
            <a:avLst/>
          </a:prstGeom>
          <a:noFill/>
        </p:spPr>
        <p:txBody>
          <a:bodyPr wrap="square" rtlCol="0">
            <a:spAutoFit/>
          </a:bodyPr>
          <a:lstStyle/>
          <a:p>
            <a:r>
              <a:rPr lang="en-US" sz="1600" dirty="0" smtClean="0">
                <a:solidFill>
                  <a:schemeClr val="tx1"/>
                </a:solidFill>
              </a:rPr>
              <a:t>ESG 2.4 </a:t>
            </a:r>
            <a:r>
              <a:rPr lang="en-US" sz="1600" dirty="0">
                <a:solidFill>
                  <a:schemeClr val="tx1"/>
                </a:solidFill>
              </a:rPr>
              <a:t>Peer-review </a:t>
            </a:r>
            <a:r>
              <a:rPr lang="en-US" sz="1600" dirty="0" smtClean="0">
                <a:solidFill>
                  <a:schemeClr val="tx1"/>
                </a:solidFill>
              </a:rPr>
              <a:t>experts</a:t>
            </a:r>
            <a:br>
              <a:rPr lang="en-US" sz="1600" dirty="0" smtClean="0">
                <a:solidFill>
                  <a:schemeClr val="tx1"/>
                </a:solidFill>
              </a:rPr>
            </a:br>
            <a:endParaRPr lang="en-US" sz="1600" dirty="0" smtClean="0">
              <a:solidFill>
                <a:schemeClr val="tx1"/>
              </a:solidFill>
            </a:endParaRPr>
          </a:p>
          <a:p>
            <a:r>
              <a:rPr lang="en-US" sz="1400" dirty="0" smtClean="0">
                <a:solidFill>
                  <a:schemeClr val="tx1"/>
                </a:solidFill>
              </a:rPr>
              <a:t/>
            </a:r>
            <a:br>
              <a:rPr lang="en-US" sz="1400" dirty="0" smtClean="0">
                <a:solidFill>
                  <a:schemeClr val="tx1"/>
                </a:solidFill>
              </a:rPr>
            </a:br>
            <a:r>
              <a:rPr lang="en-US" sz="1400" dirty="0" smtClean="0">
                <a:solidFill>
                  <a:srgbClr val="92D050"/>
                </a:solidFill>
              </a:rPr>
              <a:t>“Standard: </a:t>
            </a:r>
            <a:r>
              <a:rPr lang="en-US" sz="1200" b="0" dirty="0" smtClean="0">
                <a:solidFill>
                  <a:srgbClr val="92D050"/>
                </a:solidFill>
              </a:rPr>
              <a:t>External quality assurance should be carried out by groups of external experts that include (a) student member(s).</a:t>
            </a:r>
          </a:p>
          <a:p>
            <a:endParaRPr lang="en-US" sz="1400" dirty="0">
              <a:solidFill>
                <a:schemeClr val="tx1"/>
              </a:solidFill>
            </a:endParaRPr>
          </a:p>
          <a:p>
            <a:r>
              <a:rPr lang="en-US" sz="1400" dirty="0" smtClean="0">
                <a:solidFill>
                  <a:srgbClr val="0070C0"/>
                </a:solidFill>
              </a:rPr>
              <a:t>Guidelines (excerpt): </a:t>
            </a:r>
            <a:r>
              <a:rPr lang="en-US" sz="1200" b="0" dirty="0">
                <a:solidFill>
                  <a:schemeClr val="accent5"/>
                </a:solidFill>
              </a:rPr>
              <a:t>In order to </a:t>
            </a:r>
            <a:r>
              <a:rPr lang="en-US" sz="1200" b="0" dirty="0" smtClean="0">
                <a:solidFill>
                  <a:schemeClr val="accent5"/>
                </a:solidFill>
              </a:rPr>
              <a:t>ensure the value and consistency of the work of the experts, they are:</a:t>
            </a:r>
            <a:br>
              <a:rPr lang="en-US" sz="1200" b="0" dirty="0" smtClean="0">
                <a:solidFill>
                  <a:schemeClr val="accent5"/>
                </a:solidFill>
              </a:rPr>
            </a:br>
            <a:r>
              <a:rPr lang="en-US" sz="1200" b="0" dirty="0" smtClean="0">
                <a:solidFill>
                  <a:schemeClr val="accent5"/>
                </a:solidFill>
              </a:rPr>
              <a:t/>
            </a:r>
            <a:br>
              <a:rPr lang="en-US" sz="1200" b="0" dirty="0" smtClean="0">
                <a:solidFill>
                  <a:schemeClr val="accent5"/>
                </a:solidFill>
              </a:rPr>
            </a:br>
            <a:r>
              <a:rPr lang="en-US" sz="1200" b="0" dirty="0" smtClean="0">
                <a:solidFill>
                  <a:schemeClr val="accent5"/>
                </a:solidFill>
              </a:rPr>
              <a:t>-carefully selected</a:t>
            </a:r>
            <a:br>
              <a:rPr lang="en-US" sz="1200" b="0" dirty="0" smtClean="0">
                <a:solidFill>
                  <a:schemeClr val="accent5"/>
                </a:solidFill>
              </a:rPr>
            </a:br>
            <a:r>
              <a:rPr lang="en-US" sz="1200" b="0" dirty="0" smtClean="0">
                <a:solidFill>
                  <a:schemeClr val="accent5"/>
                </a:solidFill>
              </a:rPr>
              <a:t>-have appropriate skills and are competent to perform their tasks </a:t>
            </a:r>
          </a:p>
          <a:p>
            <a:endParaRPr lang="en-US" sz="1200" b="0" dirty="0">
              <a:solidFill>
                <a:schemeClr val="tx1"/>
              </a:solidFill>
            </a:endParaRPr>
          </a:p>
          <a:p>
            <a:r>
              <a:rPr lang="en-US" sz="1200" b="0" dirty="0" smtClean="0">
                <a:solidFill>
                  <a:schemeClr val="accent4"/>
                </a:solidFill>
              </a:rPr>
              <a:t>The agency ensures the independence of the experts by implementing a mechanism of no-conflict-of-interest.</a:t>
            </a:r>
          </a:p>
          <a:p>
            <a:endParaRPr lang="en-US" sz="1200" b="0" dirty="0">
              <a:solidFill>
                <a:schemeClr val="tx1"/>
              </a:solidFill>
            </a:endParaRPr>
          </a:p>
          <a:p>
            <a:r>
              <a:rPr lang="en-US" sz="1200" b="0" dirty="0" smtClean="0">
                <a:solidFill>
                  <a:srgbClr val="C00000"/>
                </a:solidFill>
              </a:rPr>
              <a:t>The involvement of international experts in external quality assurance, for example as members of peer panels, is desirable (…).”</a:t>
            </a:r>
            <a:r>
              <a:rPr lang="en-US" sz="1400" dirty="0" smtClean="0">
                <a:solidFill>
                  <a:srgbClr val="C00000"/>
                </a:solidFill>
              </a:rPr>
              <a:t> </a:t>
            </a:r>
            <a:r>
              <a:rPr lang="en-US" sz="1400" dirty="0"/>
              <a:t>ensure the value and consistency of the work of the experts, they</a:t>
            </a:r>
            <a:endParaRPr lang="nb-NO" sz="1400" dirty="0"/>
          </a:p>
          <a:p>
            <a:r>
              <a:rPr lang="en-US" sz="1400" dirty="0"/>
              <a:t>-- are carefully selected;</a:t>
            </a:r>
            <a:endParaRPr lang="nb-NO" sz="1400" dirty="0"/>
          </a:p>
          <a:p>
            <a:r>
              <a:rPr lang="en-US" sz="1400" dirty="0"/>
              <a:t>-- have appropriate skills and are competent to perform their task;</a:t>
            </a:r>
            <a:endParaRPr lang="nb-NO" sz="1400" dirty="0"/>
          </a:p>
          <a:p>
            <a:r>
              <a:rPr lang="en-US" sz="1400" dirty="0"/>
              <a:t>-- are supported by appropriate training and/or briefing.</a:t>
            </a:r>
            <a:endParaRPr lang="nb-NO" sz="1400" dirty="0"/>
          </a:p>
          <a:p>
            <a:r>
              <a:rPr lang="en-US" sz="1400" dirty="0" smtClean="0">
                <a:solidFill>
                  <a:schemeClr val="tx1"/>
                </a:solidFill>
              </a:rPr>
              <a:t/>
            </a:r>
            <a:br>
              <a:rPr lang="en-US" sz="1400" dirty="0" smtClean="0">
                <a:solidFill>
                  <a:schemeClr val="tx1"/>
                </a:solidFill>
              </a:rPr>
            </a:br>
            <a:endParaRPr lang="en-US" sz="1400" dirty="0">
              <a:solidFill>
                <a:schemeClr val="tx1"/>
              </a:solidFill>
            </a:endParaRPr>
          </a:p>
        </p:txBody>
      </p:sp>
      <p:sp>
        <p:nvSpPr>
          <p:cNvPr id="7" name="TekstSylinder 6"/>
          <p:cNvSpPr txBox="1"/>
          <p:nvPr/>
        </p:nvSpPr>
        <p:spPr>
          <a:xfrm>
            <a:off x="4630052" y="1352985"/>
            <a:ext cx="3557398" cy="5139869"/>
          </a:xfrm>
          <a:prstGeom prst="rect">
            <a:avLst/>
          </a:prstGeom>
          <a:noFill/>
        </p:spPr>
        <p:txBody>
          <a:bodyPr wrap="square" rtlCol="0">
            <a:spAutoFit/>
          </a:bodyPr>
          <a:lstStyle/>
          <a:p>
            <a:r>
              <a:rPr lang="nb-NO" sz="1600" dirty="0" smtClean="0">
                <a:solidFill>
                  <a:schemeClr val="tx1"/>
                </a:solidFill>
              </a:rPr>
              <a:t>NOKUT-</a:t>
            </a:r>
            <a:r>
              <a:rPr lang="nb-NO" sz="1600" dirty="0" err="1" smtClean="0">
                <a:solidFill>
                  <a:schemeClr val="tx1"/>
                </a:solidFill>
              </a:rPr>
              <a:t>regulations</a:t>
            </a:r>
            <a:r>
              <a:rPr lang="nb-NO" sz="1600" dirty="0" smtClean="0">
                <a:solidFill>
                  <a:schemeClr val="tx1"/>
                </a:solidFill>
              </a:rPr>
              <a:t>, </a:t>
            </a:r>
            <a:r>
              <a:rPr lang="nb-NO" sz="1600" dirty="0" err="1" smtClean="0">
                <a:solidFill>
                  <a:schemeClr val="tx1"/>
                </a:solidFill>
              </a:rPr>
              <a:t>chapter</a:t>
            </a:r>
            <a:r>
              <a:rPr lang="nb-NO" sz="1600" dirty="0" smtClean="0">
                <a:solidFill>
                  <a:schemeClr val="tx1"/>
                </a:solidFill>
              </a:rPr>
              <a:t> 2 «</a:t>
            </a:r>
            <a:r>
              <a:rPr lang="nb-NO" sz="1600" dirty="0" err="1" smtClean="0">
                <a:solidFill>
                  <a:schemeClr val="tx1"/>
                </a:solidFill>
              </a:rPr>
              <a:t>external</a:t>
            </a:r>
            <a:r>
              <a:rPr lang="nb-NO" sz="1600" dirty="0" smtClean="0">
                <a:solidFill>
                  <a:schemeClr val="tx1"/>
                </a:solidFill>
              </a:rPr>
              <a:t> </a:t>
            </a:r>
            <a:r>
              <a:rPr lang="nb-NO" sz="1600" dirty="0" err="1" smtClean="0">
                <a:solidFill>
                  <a:schemeClr val="tx1"/>
                </a:solidFill>
              </a:rPr>
              <a:t>experts</a:t>
            </a:r>
            <a:r>
              <a:rPr lang="nb-NO" sz="1600" dirty="0" smtClean="0">
                <a:solidFill>
                  <a:schemeClr val="tx1"/>
                </a:solidFill>
              </a:rPr>
              <a:t>» (</a:t>
            </a:r>
            <a:r>
              <a:rPr lang="nb-NO" sz="1600" dirty="0" err="1" smtClean="0">
                <a:solidFill>
                  <a:schemeClr val="tx1"/>
                </a:solidFill>
              </a:rPr>
              <a:t>excerpt</a:t>
            </a:r>
            <a:r>
              <a:rPr lang="nb-NO" sz="1600" dirty="0" smtClean="0">
                <a:solidFill>
                  <a:schemeClr val="tx1"/>
                </a:solidFill>
              </a:rPr>
              <a:t>)</a:t>
            </a:r>
            <a:br>
              <a:rPr lang="nb-NO" sz="1600" dirty="0" smtClean="0">
                <a:solidFill>
                  <a:schemeClr val="tx1"/>
                </a:solidFill>
              </a:rPr>
            </a:br>
            <a:endParaRPr lang="nb-NO" sz="1600" dirty="0" smtClean="0">
              <a:solidFill>
                <a:schemeClr val="tx1"/>
              </a:solidFill>
            </a:endParaRPr>
          </a:p>
          <a:p>
            <a:r>
              <a:rPr lang="nb-NO" sz="1200" b="0" dirty="0" smtClean="0">
                <a:solidFill>
                  <a:srgbClr val="92D050"/>
                </a:solidFill>
              </a:rPr>
              <a:t>«NOKUT </a:t>
            </a:r>
            <a:r>
              <a:rPr lang="nb-NO" sz="1200" b="0" dirty="0">
                <a:solidFill>
                  <a:srgbClr val="92D050"/>
                </a:solidFill>
              </a:rPr>
              <a:t>appoints </a:t>
            </a:r>
            <a:r>
              <a:rPr lang="nb-NO" sz="1200" b="0" dirty="0" err="1" smtClean="0">
                <a:solidFill>
                  <a:srgbClr val="92D050"/>
                </a:solidFill>
              </a:rPr>
              <a:t>external</a:t>
            </a:r>
            <a:r>
              <a:rPr lang="nb-NO" sz="1200" b="0" dirty="0" smtClean="0">
                <a:solidFill>
                  <a:srgbClr val="92D050"/>
                </a:solidFill>
              </a:rPr>
              <a:t> </a:t>
            </a:r>
            <a:r>
              <a:rPr lang="nb-NO" sz="1200" b="0" dirty="0" err="1" smtClean="0">
                <a:solidFill>
                  <a:srgbClr val="92D050"/>
                </a:solidFill>
              </a:rPr>
              <a:t>experts</a:t>
            </a:r>
            <a:r>
              <a:rPr lang="nb-NO" sz="1200" b="0" dirty="0" smtClean="0">
                <a:solidFill>
                  <a:srgbClr val="92D050"/>
                </a:solidFill>
              </a:rPr>
              <a:t> for </a:t>
            </a:r>
            <a:r>
              <a:rPr lang="nb-NO" sz="1200" b="0" dirty="0" err="1" smtClean="0">
                <a:solidFill>
                  <a:srgbClr val="92D050"/>
                </a:solidFill>
              </a:rPr>
              <a:t>accreditation</a:t>
            </a:r>
            <a:r>
              <a:rPr lang="nb-NO" sz="1200" b="0" dirty="0" smtClean="0">
                <a:solidFill>
                  <a:srgbClr val="92D050"/>
                </a:solidFill>
              </a:rPr>
              <a:t> (…)»</a:t>
            </a:r>
          </a:p>
          <a:p>
            <a:endParaRPr lang="nb-NO" sz="1200" b="0" dirty="0" smtClean="0">
              <a:solidFill>
                <a:schemeClr val="tx1"/>
              </a:solidFill>
            </a:endParaRPr>
          </a:p>
          <a:p>
            <a:r>
              <a:rPr lang="nb-NO" sz="1200" b="0" dirty="0" smtClean="0">
                <a:solidFill>
                  <a:schemeClr val="accent5"/>
                </a:solidFill>
              </a:rPr>
              <a:t>«</a:t>
            </a:r>
            <a:r>
              <a:rPr lang="en-US" sz="1200" b="0" dirty="0" smtClean="0">
                <a:solidFill>
                  <a:schemeClr val="accent5"/>
                </a:solidFill>
              </a:rPr>
              <a:t>For the accreditation of first and second cycle programmes, the external experts shall collectively possess the following expertise:</a:t>
            </a:r>
            <a:br>
              <a:rPr lang="en-US" sz="1200" b="0" dirty="0" smtClean="0">
                <a:solidFill>
                  <a:schemeClr val="accent5"/>
                </a:solidFill>
              </a:rPr>
            </a:br>
            <a:r>
              <a:rPr lang="en-US" sz="1200" b="0" dirty="0" smtClean="0">
                <a:solidFill>
                  <a:schemeClr val="accent5"/>
                </a:solidFill>
              </a:rPr>
              <a:t/>
            </a:r>
            <a:br>
              <a:rPr lang="en-US" sz="1200" b="0" dirty="0" smtClean="0">
                <a:solidFill>
                  <a:schemeClr val="accent5"/>
                </a:solidFill>
              </a:rPr>
            </a:br>
            <a:r>
              <a:rPr lang="en-US" sz="1200" b="0" dirty="0" smtClean="0">
                <a:solidFill>
                  <a:schemeClr val="accent5"/>
                </a:solidFill>
              </a:rPr>
              <a:t>a) Experts must have competence related to, and experience from, a similar type of program.</a:t>
            </a:r>
          </a:p>
          <a:p>
            <a:r>
              <a:rPr lang="nb-NO" sz="1200" b="0" dirty="0" smtClean="0">
                <a:solidFill>
                  <a:schemeClr val="accent5"/>
                </a:solidFill>
              </a:rPr>
              <a:t>b) </a:t>
            </a:r>
            <a:r>
              <a:rPr lang="en-US" sz="1200" b="0" dirty="0" smtClean="0">
                <a:solidFill>
                  <a:schemeClr val="accent5"/>
                </a:solidFill>
              </a:rPr>
              <a:t>At least one of the experts must have formal competence at a higher level than the </a:t>
            </a:r>
            <a:r>
              <a:rPr lang="en-US" sz="1200" b="0" dirty="0" err="1" smtClean="0">
                <a:solidFill>
                  <a:schemeClr val="accent5"/>
                </a:solidFill>
              </a:rPr>
              <a:t>programme</a:t>
            </a:r>
            <a:r>
              <a:rPr lang="en-US" sz="1200" b="0" dirty="0" smtClean="0">
                <a:solidFill>
                  <a:schemeClr val="accent5"/>
                </a:solidFill>
              </a:rPr>
              <a:t> under accreditation. (…)”</a:t>
            </a:r>
            <a:r>
              <a:rPr lang="en-US" sz="1200" b="0" dirty="0" smtClean="0">
                <a:solidFill>
                  <a:schemeClr val="tx1"/>
                </a:solidFill>
              </a:rPr>
              <a:t/>
            </a:r>
            <a:br>
              <a:rPr lang="en-US" sz="1200" b="0" dirty="0" smtClean="0">
                <a:solidFill>
                  <a:schemeClr val="tx1"/>
                </a:solidFill>
              </a:rPr>
            </a:br>
            <a:endParaRPr lang="en-US" sz="1200" b="0" dirty="0" smtClean="0">
              <a:solidFill>
                <a:schemeClr val="accent4"/>
              </a:solidFill>
            </a:endParaRPr>
          </a:p>
          <a:p>
            <a:r>
              <a:rPr lang="en-US" sz="1200" b="0" dirty="0" smtClean="0">
                <a:solidFill>
                  <a:schemeClr val="accent4"/>
                </a:solidFill>
              </a:rPr>
              <a:t>“Experts must not have any responsibilities at the institution or for the </a:t>
            </a:r>
            <a:r>
              <a:rPr lang="en-US" sz="1200" b="0" dirty="0" err="1" smtClean="0">
                <a:solidFill>
                  <a:schemeClr val="accent4"/>
                </a:solidFill>
              </a:rPr>
              <a:t>programme</a:t>
            </a:r>
            <a:r>
              <a:rPr lang="en-US" sz="1200" b="0" dirty="0" smtClean="0">
                <a:solidFill>
                  <a:schemeClr val="accent4"/>
                </a:solidFill>
              </a:rPr>
              <a:t> they are evaluating or any other disqualifying connection with the institution.”</a:t>
            </a:r>
          </a:p>
          <a:p>
            <a:endParaRPr lang="en-US" sz="1200" b="0" dirty="0" smtClean="0">
              <a:solidFill>
                <a:schemeClr val="tx1"/>
              </a:solidFill>
            </a:endParaRPr>
          </a:p>
          <a:p>
            <a:r>
              <a:rPr lang="en-US" sz="1200" b="0" dirty="0" smtClean="0">
                <a:solidFill>
                  <a:srgbClr val="C00000"/>
                </a:solidFill>
              </a:rPr>
              <a:t>“c)When assessing second or third cycle programmes, at least one of the experts must have relevant international competence.”</a:t>
            </a:r>
          </a:p>
          <a:p>
            <a:endParaRPr lang="nb-NO" sz="1200" b="0" dirty="0">
              <a:solidFill>
                <a:schemeClr val="tx1"/>
              </a:solidFill>
            </a:endParaRPr>
          </a:p>
          <a:p>
            <a:endParaRPr lang="nb-NO" sz="1600" dirty="0" smtClean="0">
              <a:solidFill>
                <a:schemeClr val="tx1"/>
              </a:solidFill>
            </a:endParaRPr>
          </a:p>
        </p:txBody>
      </p:sp>
    </p:spTree>
    <p:extLst>
      <p:ext uri="{BB962C8B-B14F-4D97-AF65-F5344CB8AC3E}">
        <p14:creationId xmlns:p14="http://schemas.microsoft.com/office/powerpoint/2010/main" val="32566713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324429" y="598856"/>
            <a:ext cx="8229600" cy="1143000"/>
          </a:xfrm>
        </p:spPr>
        <p:txBody>
          <a:bodyPr>
            <a:normAutofit/>
          </a:bodyPr>
          <a:lstStyle/>
          <a:p>
            <a:r>
              <a:rPr lang="en-US" b="1" dirty="0"/>
              <a:t>NOKUT-regulations vs ESG</a:t>
            </a:r>
            <a:endParaRPr lang="nb-NO" sz="2800" dirty="0">
              <a:solidFill>
                <a:srgbClr val="7030A0"/>
              </a:solidFill>
              <a:latin typeface="Arial" panose="020B0604020202020204" pitchFamily="34" charset="0"/>
              <a:cs typeface="Arial" panose="020B0604020202020204" pitchFamily="34" charset="0"/>
            </a:endParaRPr>
          </a:p>
        </p:txBody>
      </p:sp>
      <p:sp>
        <p:nvSpPr>
          <p:cNvPr id="3" name="Plassholder for innhold 2"/>
          <p:cNvSpPr>
            <a:spLocks noGrp="1"/>
          </p:cNvSpPr>
          <p:nvPr>
            <p:ph idx="1"/>
          </p:nvPr>
        </p:nvSpPr>
        <p:spPr/>
        <p:txBody>
          <a:bodyPr/>
          <a:lstStyle/>
          <a:p>
            <a:endParaRPr lang="nb-NO" dirty="0" smtClean="0"/>
          </a:p>
          <a:p>
            <a:endParaRPr lang="nb-NO" dirty="0"/>
          </a:p>
        </p:txBody>
      </p:sp>
      <p:sp>
        <p:nvSpPr>
          <p:cNvPr id="4" name="Plassholder for lysbildenummer 3"/>
          <p:cNvSpPr>
            <a:spLocks noGrp="1"/>
          </p:cNvSpPr>
          <p:nvPr>
            <p:ph type="sldNum" sz="quarter" idx="12"/>
          </p:nvPr>
        </p:nvSpPr>
        <p:spPr/>
        <p:txBody>
          <a:bodyPr/>
          <a:lstStyle/>
          <a:p>
            <a:r>
              <a:rPr lang="nb-NO" smtClean="0">
                <a:solidFill>
                  <a:prstClr val="black">
                    <a:tint val="75000"/>
                  </a:prstClr>
                </a:solidFill>
              </a:rPr>
              <a:t>| </a:t>
            </a:r>
            <a:fld id="{45945BC0-B45A-C640-B705-C8F91954F6EC}" type="slidenum">
              <a:rPr lang="nb-NO" smtClean="0">
                <a:solidFill>
                  <a:prstClr val="black">
                    <a:tint val="75000"/>
                  </a:prstClr>
                </a:solidFill>
              </a:rPr>
              <a:pPr/>
              <a:t>8</a:t>
            </a:fld>
            <a:endParaRPr lang="en-US">
              <a:solidFill>
                <a:prstClr val="black">
                  <a:tint val="75000"/>
                </a:prstClr>
              </a:solidFill>
            </a:endParaRPr>
          </a:p>
        </p:txBody>
      </p:sp>
      <p:pic>
        <p:nvPicPr>
          <p:cNvPr id="2051" name="Picture 3"/>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479557" y="2086764"/>
            <a:ext cx="3041180" cy="42816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ektangel 6"/>
          <p:cNvSpPr/>
          <p:nvPr/>
        </p:nvSpPr>
        <p:spPr>
          <a:xfrm>
            <a:off x="479557" y="2050761"/>
            <a:ext cx="3041180" cy="43536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fontAlgn="auto">
              <a:spcBef>
                <a:spcPts val="0"/>
              </a:spcBef>
              <a:spcAft>
                <a:spcPts val="0"/>
              </a:spcAft>
            </a:pPr>
            <a:endParaRPr lang="nb-NO" sz="1800" b="0">
              <a:solidFill>
                <a:prstClr val="white"/>
              </a:solidFill>
            </a:endParaRPr>
          </a:p>
        </p:txBody>
      </p:sp>
      <p:sp>
        <p:nvSpPr>
          <p:cNvPr id="8" name="TekstSylinder 7"/>
          <p:cNvSpPr txBox="1"/>
          <p:nvPr/>
        </p:nvSpPr>
        <p:spPr>
          <a:xfrm>
            <a:off x="3791195" y="2050761"/>
            <a:ext cx="4752528" cy="3477875"/>
          </a:xfrm>
          <a:prstGeom prst="rect">
            <a:avLst/>
          </a:prstGeom>
          <a:solidFill>
            <a:schemeClr val="bg1"/>
          </a:solidFill>
        </p:spPr>
        <p:txBody>
          <a:bodyPr wrap="square" rtlCol="0">
            <a:spAutoFit/>
          </a:bodyPr>
          <a:lstStyle/>
          <a:p>
            <a:pPr defTabSz="457200" fontAlgn="auto">
              <a:spcBef>
                <a:spcPts val="0"/>
              </a:spcBef>
              <a:spcAft>
                <a:spcPts val="0"/>
              </a:spcAft>
            </a:pPr>
            <a:r>
              <a:rPr lang="nb-NO" sz="1600" dirty="0" smtClean="0">
                <a:solidFill>
                  <a:schemeClr val="tx1"/>
                </a:solidFill>
                <a:latin typeface="Arial" panose="020B0604020202020204" pitchFamily="34" charset="0"/>
                <a:ea typeface="+mn-ea"/>
                <a:cs typeface="Arial" panose="020B0604020202020204" pitchFamily="34" charset="0"/>
              </a:rPr>
              <a:t>2.6 </a:t>
            </a:r>
            <a:r>
              <a:rPr lang="nb-NO" sz="1600" dirty="0">
                <a:solidFill>
                  <a:schemeClr val="tx1"/>
                </a:solidFill>
                <a:latin typeface="Arial" panose="020B0604020202020204" pitchFamily="34" charset="0"/>
                <a:ea typeface="+mn-ea"/>
                <a:cs typeface="Arial" panose="020B0604020202020204" pitchFamily="34" charset="0"/>
              </a:rPr>
              <a:t>R</a:t>
            </a:r>
            <a:r>
              <a:rPr lang="nb-NO" sz="1600" dirty="0" smtClean="0">
                <a:solidFill>
                  <a:schemeClr val="tx1"/>
                </a:solidFill>
                <a:latin typeface="Arial" panose="020B0604020202020204" pitchFamily="34" charset="0"/>
                <a:ea typeface="+mn-ea"/>
                <a:cs typeface="Arial" panose="020B0604020202020204" pitchFamily="34" charset="0"/>
              </a:rPr>
              <a:t>eporting</a:t>
            </a:r>
          </a:p>
          <a:p>
            <a:pPr defTabSz="457200" fontAlgn="auto">
              <a:spcBef>
                <a:spcPts val="0"/>
              </a:spcBef>
              <a:spcAft>
                <a:spcPts val="0"/>
              </a:spcAft>
            </a:pPr>
            <a:r>
              <a:rPr lang="nb-NO" sz="1400" dirty="0" smtClean="0">
                <a:solidFill>
                  <a:schemeClr val="tx1"/>
                </a:solidFill>
                <a:latin typeface="Arial" panose="020B0604020202020204" pitchFamily="34" charset="0"/>
                <a:ea typeface="+mn-ea"/>
                <a:cs typeface="Arial" panose="020B0604020202020204" pitchFamily="34" charset="0"/>
              </a:rPr>
              <a:t/>
            </a:r>
            <a:br>
              <a:rPr lang="nb-NO" sz="1400" dirty="0" smtClean="0">
                <a:solidFill>
                  <a:schemeClr val="tx1"/>
                </a:solidFill>
                <a:latin typeface="Arial" panose="020B0604020202020204" pitchFamily="34" charset="0"/>
                <a:ea typeface="+mn-ea"/>
                <a:cs typeface="Arial" panose="020B0604020202020204" pitchFamily="34" charset="0"/>
              </a:rPr>
            </a:br>
            <a:r>
              <a:rPr lang="nb-NO" sz="1400" dirty="0" smtClean="0">
                <a:solidFill>
                  <a:schemeClr val="tx1"/>
                </a:solidFill>
                <a:latin typeface="Arial" panose="020B0604020202020204" pitchFamily="34" charset="0"/>
                <a:ea typeface="+mn-ea"/>
                <a:cs typeface="Arial" panose="020B0604020202020204" pitchFamily="34" charset="0"/>
              </a:rPr>
              <a:t>Standard: </a:t>
            </a:r>
            <a:r>
              <a:rPr lang="en-US" sz="1200" b="0" dirty="0" smtClean="0">
                <a:solidFill>
                  <a:schemeClr val="tx1"/>
                </a:solidFill>
                <a:latin typeface="Arial" panose="020B0604020202020204" pitchFamily="34" charset="0"/>
                <a:ea typeface="+mn-ea"/>
                <a:cs typeface="Arial" panose="020B0604020202020204" pitchFamily="34" charset="0"/>
              </a:rPr>
              <a:t>Full reports by the experts should be published, clear and accessible to the academic community, external partners and other interested individuals. If the agency takes any formal decision based on the reports, the decision should be published together with the report. </a:t>
            </a:r>
          </a:p>
          <a:p>
            <a:pPr defTabSz="457200" fontAlgn="auto">
              <a:spcBef>
                <a:spcPts val="0"/>
              </a:spcBef>
              <a:spcAft>
                <a:spcPts val="0"/>
              </a:spcAft>
            </a:pPr>
            <a:endParaRPr lang="nb-NO" sz="2200" b="0" dirty="0">
              <a:solidFill>
                <a:schemeClr val="tx1"/>
              </a:solidFill>
              <a:latin typeface="Arial" panose="020B0604020202020204" pitchFamily="34" charset="0"/>
              <a:ea typeface="+mn-ea"/>
              <a:cs typeface="Arial" panose="020B0604020202020204" pitchFamily="34" charset="0"/>
            </a:endParaRPr>
          </a:p>
          <a:p>
            <a:pPr defTabSz="457200" fontAlgn="auto">
              <a:spcBef>
                <a:spcPts val="0"/>
              </a:spcBef>
              <a:spcAft>
                <a:spcPts val="0"/>
              </a:spcAft>
            </a:pPr>
            <a:endParaRPr lang="nb-NO" sz="2200" b="0" dirty="0" smtClean="0">
              <a:solidFill>
                <a:schemeClr val="tx1"/>
              </a:solidFill>
              <a:latin typeface="Arial" panose="020B0604020202020204" pitchFamily="34" charset="0"/>
              <a:ea typeface="+mn-ea"/>
              <a:cs typeface="Arial" panose="020B0604020202020204" pitchFamily="34" charset="0"/>
            </a:endParaRPr>
          </a:p>
          <a:p>
            <a:pPr defTabSz="457200" fontAlgn="auto">
              <a:spcBef>
                <a:spcPts val="0"/>
              </a:spcBef>
              <a:spcAft>
                <a:spcPts val="0"/>
              </a:spcAft>
            </a:pPr>
            <a:r>
              <a:rPr lang="nb-NO" sz="1600" dirty="0" smtClean="0">
                <a:solidFill>
                  <a:schemeClr val="tx1"/>
                </a:solidFill>
                <a:latin typeface="Arial" panose="020B0604020202020204" pitchFamily="34" charset="0"/>
                <a:ea typeface="+mn-ea"/>
                <a:cs typeface="Arial" panose="020B0604020202020204" pitchFamily="34" charset="0"/>
              </a:rPr>
              <a:t>NOKUT</a:t>
            </a:r>
          </a:p>
          <a:p>
            <a:pPr defTabSz="457200" fontAlgn="auto">
              <a:spcBef>
                <a:spcPts val="0"/>
              </a:spcBef>
              <a:spcAft>
                <a:spcPts val="0"/>
              </a:spcAft>
            </a:pPr>
            <a:r>
              <a:rPr lang="nb-NO" sz="1200" b="0" dirty="0" smtClean="0">
                <a:solidFill>
                  <a:schemeClr val="tx1"/>
                </a:solidFill>
                <a:latin typeface="Arial" panose="020B0604020202020204" pitchFamily="34" charset="0"/>
                <a:ea typeface="+mn-ea"/>
                <a:cs typeface="Arial" panose="020B0604020202020204" pitchFamily="34" charset="0"/>
              </a:rPr>
              <a:t>All reports </a:t>
            </a:r>
            <a:r>
              <a:rPr lang="nb-NO" sz="1200" b="0" dirty="0" err="1" smtClean="0">
                <a:solidFill>
                  <a:schemeClr val="tx1"/>
                </a:solidFill>
                <a:latin typeface="Arial" panose="020B0604020202020204" pitchFamily="34" charset="0"/>
                <a:ea typeface="+mn-ea"/>
                <a:cs typeface="Arial" panose="020B0604020202020204" pitchFamily="34" charset="0"/>
              </a:rPr>
              <a:t>are</a:t>
            </a:r>
            <a:r>
              <a:rPr lang="nb-NO" sz="1200" b="0" dirty="0" smtClean="0">
                <a:solidFill>
                  <a:schemeClr val="tx1"/>
                </a:solidFill>
                <a:latin typeface="Arial" panose="020B0604020202020204" pitchFamily="34" charset="0"/>
                <a:ea typeface="+mn-ea"/>
                <a:cs typeface="Arial" panose="020B0604020202020204" pitchFamily="34" charset="0"/>
              </a:rPr>
              <a:t> </a:t>
            </a:r>
            <a:r>
              <a:rPr lang="nb-NO" sz="1200" b="0" dirty="0" err="1" smtClean="0">
                <a:solidFill>
                  <a:schemeClr val="tx1"/>
                </a:solidFill>
                <a:latin typeface="Arial" panose="020B0604020202020204" pitchFamily="34" charset="0"/>
                <a:ea typeface="+mn-ea"/>
                <a:cs typeface="Arial" panose="020B0604020202020204" pitchFamily="34" charset="0"/>
              </a:rPr>
              <a:t>made</a:t>
            </a:r>
            <a:r>
              <a:rPr lang="nb-NO" sz="1200" b="0" dirty="0" smtClean="0">
                <a:solidFill>
                  <a:schemeClr val="tx1"/>
                </a:solidFill>
                <a:latin typeface="Arial" panose="020B0604020202020204" pitchFamily="34" charset="0"/>
                <a:ea typeface="+mn-ea"/>
                <a:cs typeface="Arial" panose="020B0604020202020204" pitchFamily="34" charset="0"/>
              </a:rPr>
              <a:t> </a:t>
            </a:r>
            <a:r>
              <a:rPr lang="nb-NO" sz="1200" b="0" dirty="0" err="1" smtClean="0">
                <a:solidFill>
                  <a:schemeClr val="tx1"/>
                </a:solidFill>
                <a:latin typeface="Arial" panose="020B0604020202020204" pitchFamily="34" charset="0"/>
                <a:ea typeface="+mn-ea"/>
                <a:cs typeface="Arial" panose="020B0604020202020204" pitchFamily="34" charset="0"/>
              </a:rPr>
              <a:t>public</a:t>
            </a:r>
            <a:r>
              <a:rPr lang="nb-NO" sz="1200" b="0" dirty="0" smtClean="0">
                <a:solidFill>
                  <a:schemeClr val="tx1"/>
                </a:solidFill>
                <a:latin typeface="Arial" panose="020B0604020202020204" pitchFamily="34" charset="0"/>
                <a:ea typeface="+mn-ea"/>
                <a:cs typeface="Arial" panose="020B0604020202020204" pitchFamily="34" charset="0"/>
              </a:rPr>
              <a:t> and </a:t>
            </a:r>
            <a:r>
              <a:rPr lang="nb-NO" sz="1200" b="0" dirty="0" err="1" smtClean="0">
                <a:solidFill>
                  <a:schemeClr val="tx1"/>
                </a:solidFill>
                <a:latin typeface="Arial" panose="020B0604020202020204" pitchFamily="34" charset="0"/>
                <a:ea typeface="+mn-ea"/>
                <a:cs typeface="Arial" panose="020B0604020202020204" pitchFamily="34" charset="0"/>
              </a:rPr>
              <a:t>published</a:t>
            </a:r>
            <a:r>
              <a:rPr lang="nb-NO" sz="1200" b="0" dirty="0" smtClean="0">
                <a:solidFill>
                  <a:schemeClr val="tx1"/>
                </a:solidFill>
                <a:latin typeface="Arial" panose="020B0604020202020204" pitchFamily="34" charset="0"/>
                <a:ea typeface="+mn-ea"/>
                <a:cs typeface="Arial" panose="020B0604020202020204" pitchFamily="34" charset="0"/>
              </a:rPr>
              <a:t> </a:t>
            </a:r>
            <a:r>
              <a:rPr lang="nb-NO" sz="1200" b="0" dirty="0" err="1" smtClean="0">
                <a:solidFill>
                  <a:schemeClr val="tx1"/>
                </a:solidFill>
                <a:latin typeface="Arial" panose="020B0604020202020204" pitchFamily="34" charset="0"/>
                <a:ea typeface="+mn-ea"/>
                <a:cs typeface="Arial" panose="020B0604020202020204" pitchFamily="34" charset="0"/>
              </a:rPr>
              <a:t>on</a:t>
            </a:r>
            <a:r>
              <a:rPr lang="nb-NO" sz="1200" b="0" dirty="0" smtClean="0">
                <a:solidFill>
                  <a:schemeClr val="tx1"/>
                </a:solidFill>
                <a:latin typeface="Arial" panose="020B0604020202020204" pitchFamily="34" charset="0"/>
                <a:ea typeface="+mn-ea"/>
                <a:cs typeface="Arial" panose="020B0604020202020204" pitchFamily="34" charset="0"/>
              </a:rPr>
              <a:t> </a:t>
            </a:r>
            <a:r>
              <a:rPr lang="nb-NO" sz="1200" b="0" dirty="0" err="1" smtClean="0">
                <a:solidFill>
                  <a:schemeClr val="tx1"/>
                </a:solidFill>
                <a:latin typeface="Arial" panose="020B0604020202020204" pitchFamily="34" charset="0"/>
                <a:ea typeface="+mn-ea"/>
                <a:cs typeface="Arial" panose="020B0604020202020204" pitchFamily="34" charset="0"/>
              </a:rPr>
              <a:t>NOKUT’s</a:t>
            </a:r>
            <a:r>
              <a:rPr lang="nb-NO" sz="1200" b="0" dirty="0" smtClean="0">
                <a:solidFill>
                  <a:schemeClr val="tx1"/>
                </a:solidFill>
                <a:latin typeface="Arial" panose="020B0604020202020204" pitchFamily="34" charset="0"/>
                <a:ea typeface="+mn-ea"/>
                <a:cs typeface="Arial" panose="020B0604020202020204" pitchFamily="34" charset="0"/>
              </a:rPr>
              <a:t> </a:t>
            </a:r>
            <a:r>
              <a:rPr lang="nb-NO" sz="1200" b="0" dirty="0" err="1" smtClean="0">
                <a:solidFill>
                  <a:schemeClr val="tx1"/>
                </a:solidFill>
                <a:latin typeface="Arial" panose="020B0604020202020204" pitchFamily="34" charset="0"/>
                <a:ea typeface="+mn-ea"/>
                <a:cs typeface="Arial" panose="020B0604020202020204" pitchFamily="34" charset="0"/>
              </a:rPr>
              <a:t>website</a:t>
            </a:r>
            <a:r>
              <a:rPr lang="nb-NO" sz="1200" b="0" dirty="0" smtClean="0">
                <a:solidFill>
                  <a:schemeClr val="tx1"/>
                </a:solidFill>
                <a:latin typeface="Arial" panose="020B0604020202020204" pitchFamily="34" charset="0"/>
                <a:ea typeface="+mn-ea"/>
                <a:cs typeface="Arial" panose="020B0604020202020204" pitchFamily="34" charset="0"/>
              </a:rPr>
              <a:t>. </a:t>
            </a:r>
            <a:r>
              <a:rPr lang="nb-NO" sz="1200" b="0" dirty="0" err="1" smtClean="0">
                <a:solidFill>
                  <a:schemeClr val="tx1"/>
                </a:solidFill>
                <a:latin typeface="Arial" panose="020B0604020202020204" pitchFamily="34" charset="0"/>
                <a:ea typeface="+mn-ea"/>
                <a:cs typeface="Arial" panose="020B0604020202020204" pitchFamily="34" charset="0"/>
              </a:rPr>
              <a:t>Decisions</a:t>
            </a:r>
            <a:r>
              <a:rPr lang="nb-NO" sz="1200" b="0" dirty="0" smtClean="0">
                <a:solidFill>
                  <a:schemeClr val="tx1"/>
                </a:solidFill>
                <a:latin typeface="Arial" panose="020B0604020202020204" pitchFamily="34" charset="0"/>
                <a:ea typeface="+mn-ea"/>
                <a:cs typeface="Arial" panose="020B0604020202020204" pitchFamily="34" charset="0"/>
              </a:rPr>
              <a:t> </a:t>
            </a:r>
            <a:r>
              <a:rPr lang="nb-NO" sz="1200" b="0" dirty="0" err="1" smtClean="0">
                <a:solidFill>
                  <a:schemeClr val="tx1"/>
                </a:solidFill>
                <a:latin typeface="Arial" panose="020B0604020202020204" pitchFamily="34" charset="0"/>
                <a:ea typeface="+mn-ea"/>
                <a:cs typeface="Arial" panose="020B0604020202020204" pitchFamily="34" charset="0"/>
              </a:rPr>
              <a:t>are</a:t>
            </a:r>
            <a:r>
              <a:rPr lang="nb-NO" sz="1200" b="0" dirty="0" smtClean="0">
                <a:solidFill>
                  <a:schemeClr val="tx1"/>
                </a:solidFill>
                <a:latin typeface="Arial" panose="020B0604020202020204" pitchFamily="34" charset="0"/>
                <a:ea typeface="+mn-ea"/>
                <a:cs typeface="Arial" panose="020B0604020202020204" pitchFamily="34" charset="0"/>
              </a:rPr>
              <a:t> </a:t>
            </a:r>
            <a:r>
              <a:rPr lang="nb-NO" sz="1200" b="0" dirty="0" err="1" smtClean="0">
                <a:solidFill>
                  <a:schemeClr val="tx1"/>
                </a:solidFill>
                <a:latin typeface="Arial" panose="020B0604020202020204" pitchFamily="34" charset="0"/>
                <a:ea typeface="+mn-ea"/>
                <a:cs typeface="Arial" panose="020B0604020202020204" pitchFamily="34" charset="0"/>
              </a:rPr>
              <a:t>published</a:t>
            </a:r>
            <a:r>
              <a:rPr lang="nb-NO" sz="1200" b="0" dirty="0" smtClean="0">
                <a:solidFill>
                  <a:schemeClr val="tx1"/>
                </a:solidFill>
                <a:latin typeface="Arial" panose="020B0604020202020204" pitchFamily="34" charset="0"/>
                <a:ea typeface="+mn-ea"/>
                <a:cs typeface="Arial" panose="020B0604020202020204" pitchFamily="34" charset="0"/>
              </a:rPr>
              <a:t> </a:t>
            </a:r>
            <a:r>
              <a:rPr lang="nb-NO" sz="1200" b="0" dirty="0" err="1" smtClean="0">
                <a:solidFill>
                  <a:schemeClr val="tx1"/>
                </a:solidFill>
                <a:latin typeface="Arial" panose="020B0604020202020204" pitchFamily="34" charset="0"/>
                <a:ea typeface="+mn-ea"/>
                <a:cs typeface="Arial" panose="020B0604020202020204" pitchFamily="34" charset="0"/>
              </a:rPr>
              <a:t>together</a:t>
            </a:r>
            <a:r>
              <a:rPr lang="nb-NO" sz="1200" b="0" dirty="0" smtClean="0">
                <a:solidFill>
                  <a:schemeClr val="tx1"/>
                </a:solidFill>
                <a:latin typeface="Arial" panose="020B0604020202020204" pitchFamily="34" charset="0"/>
                <a:ea typeface="+mn-ea"/>
                <a:cs typeface="Arial" panose="020B0604020202020204" pitchFamily="34" charset="0"/>
              </a:rPr>
              <a:t> </a:t>
            </a:r>
            <a:r>
              <a:rPr lang="nb-NO" sz="1200" b="0" dirty="0" err="1" smtClean="0">
                <a:solidFill>
                  <a:schemeClr val="tx1"/>
                </a:solidFill>
                <a:latin typeface="Arial" panose="020B0604020202020204" pitchFamily="34" charset="0"/>
                <a:ea typeface="+mn-ea"/>
                <a:cs typeface="Arial" panose="020B0604020202020204" pitchFamily="34" charset="0"/>
              </a:rPr>
              <a:t>with</a:t>
            </a:r>
            <a:r>
              <a:rPr lang="nb-NO" sz="1200" b="0" dirty="0" smtClean="0">
                <a:solidFill>
                  <a:schemeClr val="tx1"/>
                </a:solidFill>
                <a:latin typeface="Arial" panose="020B0604020202020204" pitchFamily="34" charset="0"/>
                <a:ea typeface="+mn-ea"/>
                <a:cs typeface="Arial" panose="020B0604020202020204" pitchFamily="34" charset="0"/>
              </a:rPr>
              <a:t> </a:t>
            </a:r>
            <a:r>
              <a:rPr lang="nb-NO" sz="1200" b="0" dirty="0" err="1" smtClean="0">
                <a:solidFill>
                  <a:schemeClr val="tx1"/>
                </a:solidFill>
                <a:latin typeface="Arial" panose="020B0604020202020204" pitchFamily="34" charset="0"/>
                <a:ea typeface="+mn-ea"/>
                <a:cs typeface="Arial" panose="020B0604020202020204" pitchFamily="34" charset="0"/>
              </a:rPr>
              <a:t>the</a:t>
            </a:r>
            <a:r>
              <a:rPr lang="nb-NO" sz="1200" b="0" dirty="0" smtClean="0">
                <a:solidFill>
                  <a:schemeClr val="tx1"/>
                </a:solidFill>
                <a:latin typeface="Arial" panose="020B0604020202020204" pitchFamily="34" charset="0"/>
                <a:ea typeface="+mn-ea"/>
                <a:cs typeface="Arial" panose="020B0604020202020204" pitchFamily="34" charset="0"/>
              </a:rPr>
              <a:t> reports. </a:t>
            </a:r>
            <a:r>
              <a:rPr lang="nb-NO" sz="2200" b="0" dirty="0" smtClean="0">
                <a:solidFill>
                  <a:schemeClr val="tx1"/>
                </a:solidFill>
                <a:latin typeface="Arial" panose="020B0604020202020204" pitchFamily="34" charset="0"/>
                <a:ea typeface="+mn-ea"/>
                <a:cs typeface="Arial" panose="020B0604020202020204" pitchFamily="34" charset="0"/>
              </a:rPr>
              <a:t/>
            </a:r>
            <a:br>
              <a:rPr lang="nb-NO" sz="2200" b="0" dirty="0" smtClean="0">
                <a:solidFill>
                  <a:schemeClr val="tx1"/>
                </a:solidFill>
                <a:latin typeface="Arial" panose="020B0604020202020204" pitchFamily="34" charset="0"/>
                <a:ea typeface="+mn-ea"/>
                <a:cs typeface="Arial" panose="020B0604020202020204" pitchFamily="34" charset="0"/>
              </a:rPr>
            </a:br>
            <a:endParaRPr lang="nb-NO" sz="2200" b="0" i="1" dirty="0" smtClean="0">
              <a:solidFill>
                <a:schemeClr val="accent6">
                  <a:lumMod val="75000"/>
                </a:schemeClr>
              </a:solidFill>
              <a:latin typeface="Arial" panose="020B0604020202020204" pitchFamily="34" charset="0"/>
              <a:ea typeface="+mn-ea"/>
              <a:cs typeface="Arial" panose="020B0604020202020204" pitchFamily="34" charset="0"/>
            </a:endParaRPr>
          </a:p>
          <a:p>
            <a:pPr defTabSz="457200" fontAlgn="auto">
              <a:spcBef>
                <a:spcPts val="0"/>
              </a:spcBef>
              <a:spcAft>
                <a:spcPts val="0"/>
              </a:spcAft>
            </a:pPr>
            <a:endParaRPr lang="nb-NO" sz="2200" b="0" dirty="0" smtClean="0">
              <a:solidFill>
                <a:schemeClr val="tx1"/>
              </a:solidFill>
              <a:latin typeface="Arial" panose="020B0604020202020204" pitchFamily="34" charset="0"/>
              <a:ea typeface="+mn-ea"/>
              <a:cs typeface="Arial" panose="020B0604020202020204" pitchFamily="34" charset="0"/>
            </a:endParaRPr>
          </a:p>
        </p:txBody>
      </p:sp>
      <p:sp>
        <p:nvSpPr>
          <p:cNvPr id="5" name="Plassholder for dato 4"/>
          <p:cNvSpPr>
            <a:spLocks noGrp="1"/>
          </p:cNvSpPr>
          <p:nvPr>
            <p:ph type="dt" sz="half" idx="10"/>
          </p:nvPr>
        </p:nvSpPr>
        <p:spPr/>
        <p:txBody>
          <a:bodyPr/>
          <a:lstStyle/>
          <a:p>
            <a:r>
              <a:rPr lang="nb-NO" smtClean="0"/>
              <a:t>10.03.2017</a:t>
            </a:r>
            <a:endParaRPr lang="en-US"/>
          </a:p>
        </p:txBody>
      </p:sp>
    </p:spTree>
    <p:extLst>
      <p:ext uri="{BB962C8B-B14F-4D97-AF65-F5344CB8AC3E}">
        <p14:creationId xmlns:p14="http://schemas.microsoft.com/office/powerpoint/2010/main" val="38745868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955457" y="1078946"/>
            <a:ext cx="6788224" cy="609600"/>
          </a:xfrm>
        </p:spPr>
        <p:txBody>
          <a:bodyPr/>
          <a:lstStyle/>
          <a:p>
            <a:r>
              <a:rPr lang="nb-NO" dirty="0" smtClean="0"/>
              <a:t/>
            </a:r>
            <a:br>
              <a:rPr lang="nb-NO" dirty="0" smtClean="0"/>
            </a:br>
            <a:r>
              <a:rPr lang="en-US" b="1" dirty="0"/>
              <a:t>NOKUT-regulations vs ESG</a:t>
            </a:r>
            <a:r>
              <a:rPr lang="nb-NO" i="1" dirty="0">
                <a:solidFill>
                  <a:schemeClr val="accent6">
                    <a:lumMod val="75000"/>
                  </a:schemeClr>
                </a:solidFill>
                <a:latin typeface="Arial" panose="020B0604020202020204" pitchFamily="34" charset="0"/>
                <a:cs typeface="Arial" panose="020B0604020202020204" pitchFamily="34" charset="0"/>
              </a:rPr>
              <a:t/>
            </a:r>
            <a:br>
              <a:rPr lang="nb-NO" i="1" dirty="0">
                <a:solidFill>
                  <a:schemeClr val="accent6">
                    <a:lumMod val="75000"/>
                  </a:schemeClr>
                </a:solidFill>
                <a:latin typeface="Arial" panose="020B0604020202020204" pitchFamily="34" charset="0"/>
                <a:cs typeface="Arial" panose="020B0604020202020204" pitchFamily="34" charset="0"/>
              </a:rPr>
            </a:br>
            <a:endParaRPr lang="nb-NO" dirty="0"/>
          </a:p>
        </p:txBody>
      </p:sp>
      <p:graphicFrame>
        <p:nvGraphicFramePr>
          <p:cNvPr id="14" name="Diagram 13"/>
          <p:cNvGraphicFramePr/>
          <p:nvPr>
            <p:extLst>
              <p:ext uri="{D42A27DB-BD31-4B8C-83A1-F6EECF244321}">
                <p14:modId xmlns:p14="http://schemas.microsoft.com/office/powerpoint/2010/main" val="3066007234"/>
              </p:ext>
            </p:extLst>
          </p:nvPr>
        </p:nvGraphicFramePr>
        <p:xfrm>
          <a:off x="266700" y="2320021"/>
          <a:ext cx="8572531" cy="12005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Plassholder for dato 2"/>
          <p:cNvSpPr>
            <a:spLocks noGrp="1"/>
          </p:cNvSpPr>
          <p:nvPr>
            <p:ph type="dt" sz="half" idx="10"/>
          </p:nvPr>
        </p:nvSpPr>
        <p:spPr/>
        <p:txBody>
          <a:bodyPr/>
          <a:lstStyle/>
          <a:p>
            <a:r>
              <a:rPr lang="nb-NO" smtClean="0"/>
              <a:t>10.03.2017</a:t>
            </a:r>
            <a:endParaRPr lang="en-US"/>
          </a:p>
        </p:txBody>
      </p:sp>
      <p:sp>
        <p:nvSpPr>
          <p:cNvPr id="4" name="Plassholder for lysbildenummer 3"/>
          <p:cNvSpPr>
            <a:spLocks noGrp="1"/>
          </p:cNvSpPr>
          <p:nvPr>
            <p:ph type="sldNum" sz="quarter" idx="12"/>
          </p:nvPr>
        </p:nvSpPr>
        <p:spPr/>
        <p:txBody>
          <a:bodyPr/>
          <a:lstStyle/>
          <a:p>
            <a:r>
              <a:rPr lang="nb-NO" smtClean="0"/>
              <a:t>| </a:t>
            </a:r>
            <a:fld id="{45945BC0-B45A-C640-B705-C8F91954F6EC}" type="slidenum">
              <a:rPr lang="nb-NO" smtClean="0"/>
              <a:pPr/>
              <a:t>9</a:t>
            </a:fld>
            <a:endParaRPr lang="en-US"/>
          </a:p>
        </p:txBody>
      </p:sp>
      <p:sp>
        <p:nvSpPr>
          <p:cNvPr id="7" name="TekstSylinder 6"/>
          <p:cNvSpPr txBox="1"/>
          <p:nvPr/>
        </p:nvSpPr>
        <p:spPr>
          <a:xfrm>
            <a:off x="685800" y="3767049"/>
            <a:ext cx="8008257" cy="2092881"/>
          </a:xfrm>
          <a:prstGeom prst="rect">
            <a:avLst/>
          </a:prstGeom>
          <a:noFill/>
        </p:spPr>
        <p:txBody>
          <a:bodyPr wrap="square" rtlCol="0">
            <a:spAutoFit/>
          </a:bodyPr>
          <a:lstStyle/>
          <a:p>
            <a:r>
              <a:rPr lang="nb-NO" sz="1600" dirty="0" smtClean="0">
                <a:solidFill>
                  <a:schemeClr val="tx1"/>
                </a:solidFill>
              </a:rPr>
              <a:t>2.3 </a:t>
            </a:r>
            <a:r>
              <a:rPr lang="nb-NO" sz="1600" dirty="0" err="1" smtClean="0">
                <a:solidFill>
                  <a:schemeClr val="tx1"/>
                </a:solidFill>
              </a:rPr>
              <a:t>Implementing</a:t>
            </a:r>
            <a:r>
              <a:rPr lang="nb-NO" sz="1600" dirty="0" smtClean="0">
                <a:solidFill>
                  <a:schemeClr val="tx1"/>
                </a:solidFill>
              </a:rPr>
              <a:t> </a:t>
            </a:r>
            <a:r>
              <a:rPr lang="nb-NO" sz="1600" dirty="0" err="1" smtClean="0">
                <a:solidFill>
                  <a:schemeClr val="tx1"/>
                </a:solidFill>
              </a:rPr>
              <a:t>processes</a:t>
            </a:r>
            <a:r>
              <a:rPr lang="nb-NO" sz="1600" dirty="0" smtClean="0">
                <a:solidFill>
                  <a:schemeClr val="tx1"/>
                </a:solidFill>
              </a:rPr>
              <a:t/>
            </a:r>
            <a:br>
              <a:rPr lang="nb-NO" sz="1600" dirty="0" smtClean="0">
                <a:solidFill>
                  <a:schemeClr val="tx1"/>
                </a:solidFill>
              </a:rPr>
            </a:br>
            <a:endParaRPr lang="nb-NO" sz="1600" dirty="0" smtClean="0">
              <a:solidFill>
                <a:schemeClr val="tx1"/>
              </a:solidFill>
            </a:endParaRPr>
          </a:p>
          <a:p>
            <a:r>
              <a:rPr lang="nb-NO" sz="1400" dirty="0">
                <a:solidFill>
                  <a:schemeClr val="tx1"/>
                </a:solidFill>
              </a:rPr>
              <a:t>Standard:</a:t>
            </a:r>
          </a:p>
          <a:p>
            <a:r>
              <a:rPr lang="en-US" sz="1200" b="0" dirty="0">
                <a:solidFill>
                  <a:schemeClr val="tx1"/>
                </a:solidFill>
              </a:rPr>
              <a:t>External quality assurance processes should be reliable, useful, pre-defined, </a:t>
            </a:r>
            <a:r>
              <a:rPr lang="en-US" sz="1200" b="0" dirty="0" smtClean="0">
                <a:solidFill>
                  <a:schemeClr val="tx1"/>
                </a:solidFill>
              </a:rPr>
              <a:t>implemented consistently </a:t>
            </a:r>
            <a:r>
              <a:rPr lang="en-US" sz="1200" b="0" dirty="0">
                <a:solidFill>
                  <a:schemeClr val="tx1"/>
                </a:solidFill>
              </a:rPr>
              <a:t>and published. They </a:t>
            </a:r>
            <a:r>
              <a:rPr lang="en-US" sz="1200" b="0" dirty="0" smtClean="0">
                <a:solidFill>
                  <a:schemeClr val="tx1"/>
                </a:solidFill>
              </a:rPr>
              <a:t>include</a:t>
            </a:r>
            <a:br>
              <a:rPr lang="en-US" sz="1200" b="0" dirty="0" smtClean="0">
                <a:solidFill>
                  <a:schemeClr val="tx1"/>
                </a:solidFill>
              </a:rPr>
            </a:br>
            <a:endParaRPr lang="en-US" sz="1200" b="0" dirty="0">
              <a:solidFill>
                <a:schemeClr val="tx1"/>
              </a:solidFill>
            </a:endParaRPr>
          </a:p>
          <a:p>
            <a:r>
              <a:rPr lang="nb-NO" sz="1200" b="0" dirty="0">
                <a:solidFill>
                  <a:schemeClr val="tx1"/>
                </a:solidFill>
              </a:rPr>
              <a:t>-- a </a:t>
            </a:r>
            <a:r>
              <a:rPr lang="nb-NO" sz="1200" b="0" dirty="0" err="1">
                <a:solidFill>
                  <a:schemeClr val="tx1"/>
                </a:solidFill>
              </a:rPr>
              <a:t>self-assessment</a:t>
            </a:r>
            <a:r>
              <a:rPr lang="nb-NO" sz="1200" b="0" dirty="0">
                <a:solidFill>
                  <a:schemeClr val="tx1"/>
                </a:solidFill>
              </a:rPr>
              <a:t> or </a:t>
            </a:r>
            <a:r>
              <a:rPr lang="nb-NO" sz="1200" b="0" dirty="0" err="1">
                <a:solidFill>
                  <a:schemeClr val="tx1"/>
                </a:solidFill>
              </a:rPr>
              <a:t>equivalent</a:t>
            </a:r>
            <a:r>
              <a:rPr lang="nb-NO" sz="1200" b="0" dirty="0">
                <a:solidFill>
                  <a:schemeClr val="tx1"/>
                </a:solidFill>
              </a:rPr>
              <a:t>;</a:t>
            </a:r>
          </a:p>
          <a:p>
            <a:r>
              <a:rPr lang="en-US" sz="1200" b="0" dirty="0">
                <a:solidFill>
                  <a:schemeClr val="tx1"/>
                </a:solidFill>
              </a:rPr>
              <a:t>-- an external assessment normally including a site visit;</a:t>
            </a:r>
          </a:p>
          <a:p>
            <a:r>
              <a:rPr lang="en-US" sz="1200" b="0" dirty="0">
                <a:solidFill>
                  <a:schemeClr val="tx1"/>
                </a:solidFill>
              </a:rPr>
              <a:t>-- a report resulting from the external assessment;</a:t>
            </a:r>
          </a:p>
          <a:p>
            <a:r>
              <a:rPr lang="nb-NO" sz="1200" b="0" dirty="0">
                <a:solidFill>
                  <a:schemeClr val="tx1"/>
                </a:solidFill>
              </a:rPr>
              <a:t>-- a </a:t>
            </a:r>
            <a:r>
              <a:rPr lang="nb-NO" sz="1200" b="0" dirty="0" err="1">
                <a:solidFill>
                  <a:schemeClr val="tx1"/>
                </a:solidFill>
              </a:rPr>
              <a:t>consistent</a:t>
            </a:r>
            <a:r>
              <a:rPr lang="nb-NO" sz="1200" b="0" dirty="0">
                <a:solidFill>
                  <a:schemeClr val="tx1"/>
                </a:solidFill>
              </a:rPr>
              <a:t> </a:t>
            </a:r>
            <a:r>
              <a:rPr lang="nb-NO" sz="1200" b="0" dirty="0" err="1">
                <a:solidFill>
                  <a:schemeClr val="tx1"/>
                </a:solidFill>
              </a:rPr>
              <a:t>follow</a:t>
            </a:r>
            <a:r>
              <a:rPr lang="nb-NO" sz="1200" b="0" dirty="0">
                <a:solidFill>
                  <a:schemeClr val="tx1"/>
                </a:solidFill>
              </a:rPr>
              <a:t>-up.</a:t>
            </a:r>
            <a:endParaRPr lang="nb-NO" sz="1200" dirty="0" smtClean="0">
              <a:solidFill>
                <a:schemeClr val="tx1"/>
              </a:solidFill>
            </a:endParaRPr>
          </a:p>
        </p:txBody>
      </p:sp>
    </p:spTree>
    <p:extLst>
      <p:ext uri="{BB962C8B-B14F-4D97-AF65-F5344CB8AC3E}">
        <p14:creationId xmlns:p14="http://schemas.microsoft.com/office/powerpoint/2010/main" val="981949796"/>
      </p:ext>
    </p:extLst>
  </p:cSld>
  <p:clrMapOvr>
    <a:masterClrMapping/>
  </p:clrMapOvr>
  <p:timing>
    <p:tnLst>
      <p:par>
        <p:cTn id="1" dur="indefinite" restart="never" nodeType="tmRoot"/>
      </p:par>
    </p:tnLst>
  </p:timing>
</p:sld>
</file>

<file path=ppt/theme/theme1.xml><?xml version="1.0" encoding="utf-8"?>
<a:theme xmlns:a="http://schemas.openxmlformats.org/drawingml/2006/main" name="NOKUT_Mal_2013">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Generel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6350" cap="flat" cmpd="sng" algn="ctr">
          <a:solidFill>
            <a:schemeClr val="tx1"/>
          </a:solidFill>
          <a:prstDash val="solid"/>
          <a:round/>
          <a:headEnd type="none" w="med" len="med"/>
          <a:tailEnd type="none" w="med" len="me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rtlCol="0"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sz="2500" b="1" i="0" u="none" strike="noStrike" cap="none" normalizeH="0" baseline="0" smtClean="0">
            <a:ln>
              <a:noFill/>
            </a:ln>
            <a:solidFill>
              <a:schemeClr val="bg1"/>
            </a:solidFill>
            <a:effectLst/>
            <a:latin typeface="Arial" charset="0"/>
          </a:defRPr>
        </a:defPPr>
      </a:lstStyle>
    </a:spDef>
    <a:lnDef>
      <a:spPr bwMode="auto">
        <a:noFill/>
        <a:ln w="9525" cap="flat" cmpd="sng" algn="ctr">
          <a:solidFill>
            <a:schemeClr val="tx1"/>
          </a:solidFill>
          <a:prstDash val="solid"/>
          <a:round/>
          <a:headEnd type="none" w="med" len="med"/>
          <a:tailEnd type="none" w="med" len="me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a:spPr>
      <a:bodyPr/>
      <a:lstStyle/>
    </a:lnDef>
    <a:txDef>
      <a:spPr>
        <a:noFill/>
      </a:spPr>
      <a:bodyPr wrap="square" rtlCol="0">
        <a:spAutoFit/>
      </a:bodyPr>
      <a:lstStyle>
        <a:defPPr>
          <a:defRPr sz="1600" dirty="0" smtClean="0">
            <a:solidFill>
              <a:schemeClr val="tx1"/>
            </a:solidFill>
          </a:defRPr>
        </a:defPPr>
      </a:lstStyle>
    </a:txDef>
  </a:objectDefaults>
  <a:extraClrSchemeLst>
    <a:extraClrScheme>
      <a:clrScheme name="Generell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Generell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Generell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Generell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Generell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Generell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Generell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NOKUT_PowerPointmal_2014 (MÅ lagres annet sted før bruk) [Skrivebeskyttet]" id="{AA62923C-FDAB-468B-81CD-E31230B32C3C}" vid="{64611399-B0DD-4FD1-AB60-2AEDA31C03AC}"/>
    </a:ext>
  </a:extLst>
</a:theme>
</file>

<file path=ppt/theme/theme2.xml><?xml version="1.0" encoding="utf-8"?>
<a:theme xmlns:a="http://schemas.openxmlformats.org/drawingml/2006/main" name="Office-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BA86AE0217D92844B1080285255303AA" ma:contentTypeVersion="0" ma:contentTypeDescription="Opprett et nytt dokument." ma:contentTypeScope="" ma:versionID="3d49d4ba45b295e552d7bae2c8c448f6">
  <xsd:schema xmlns:xsd="http://www.w3.org/2001/XMLSchema" xmlns:xs="http://www.w3.org/2001/XMLSchema" xmlns:p="http://schemas.microsoft.com/office/2006/metadata/properties" targetNamespace="http://schemas.microsoft.com/office/2006/metadata/properties" ma:root="true" ma:fieldsID="ebed2e9da880fd1116f4cada8ffe3c2e">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holdstype" ma:readOnly="true"/>
        <xsd:element ref="dc:title" minOccurs="0" maxOccurs="1" ma:index="4" ma:displayName="Tit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2B81EB3-139C-4418-9BD3-FB8FC205515B}">
  <ds:schemaRefs>
    <ds:schemaRef ds:uri="http://schemas.microsoft.com/sharepoint/v3/contenttype/forms"/>
  </ds:schemaRefs>
</ds:datastoreItem>
</file>

<file path=customXml/itemProps2.xml><?xml version="1.0" encoding="utf-8"?>
<ds:datastoreItem xmlns:ds="http://schemas.openxmlformats.org/officeDocument/2006/customXml" ds:itemID="{4CC143FD-1019-445B-853B-DAC42E4DCD22}">
  <ds:schemaRefs>
    <ds:schemaRef ds:uri="http://schemas.microsoft.com/office/2006/documentManagement/types"/>
    <ds:schemaRef ds:uri="http://purl.org/dc/elements/1.1/"/>
    <ds:schemaRef ds:uri="http://schemas.microsoft.com/office/infopath/2007/PartnerControls"/>
    <ds:schemaRef ds:uri="http://schemas.microsoft.com/office/2006/metadata/properties"/>
    <ds:schemaRef ds:uri="http://www.w3.org/XML/1998/namespace"/>
    <ds:schemaRef ds:uri="http://purl.org/dc/dcmitype/"/>
    <ds:schemaRef ds:uri="http://schemas.openxmlformats.org/package/2006/metadata/core-properties"/>
    <ds:schemaRef ds:uri="http://purl.org/dc/terms/"/>
  </ds:schemaRefs>
</ds:datastoreItem>
</file>

<file path=customXml/itemProps3.xml><?xml version="1.0" encoding="utf-8"?>
<ds:datastoreItem xmlns:ds="http://schemas.openxmlformats.org/officeDocument/2006/customXml" ds:itemID="{C77078E0-EBE1-4A42-918A-2B2138281FA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NOKUT_PowerPointmal_2014 (MÅ lagres annet sted før bruk)</Template>
  <TotalTime>18294</TotalTime>
  <Words>156</Words>
  <Application>Microsoft Office PowerPoint</Application>
  <PresentationFormat>Transparent</PresentationFormat>
  <Paragraphs>109</Paragraphs>
  <Slides>10</Slides>
  <Notes>9</Notes>
  <HiddenSlides>0</HiddenSlides>
  <MMClips>0</MMClips>
  <ScaleCrop>false</ScaleCrop>
  <HeadingPairs>
    <vt:vector size="6" baseType="variant">
      <vt:variant>
        <vt:lpstr>Brukte skrifter</vt:lpstr>
      </vt:variant>
      <vt:variant>
        <vt:i4>5</vt:i4>
      </vt:variant>
      <vt:variant>
        <vt:lpstr>Tema</vt:lpstr>
      </vt:variant>
      <vt:variant>
        <vt:i4>1</vt:i4>
      </vt:variant>
      <vt:variant>
        <vt:lpstr>Lysbildetitler</vt:lpstr>
      </vt:variant>
      <vt:variant>
        <vt:i4>10</vt:i4>
      </vt:variant>
    </vt:vector>
  </HeadingPairs>
  <TitlesOfParts>
    <vt:vector size="16" baseType="lpstr">
      <vt:lpstr>ＭＳ Ｐゴシック</vt:lpstr>
      <vt:lpstr>Arial</vt:lpstr>
      <vt:lpstr>Courier New</vt:lpstr>
      <vt:lpstr>Times</vt:lpstr>
      <vt:lpstr>Times New Roman</vt:lpstr>
      <vt:lpstr>NOKUT_Mal_2013</vt:lpstr>
      <vt:lpstr>NOKUT and the HEIs: external quality assurance in accordance with the ESG</vt:lpstr>
      <vt:lpstr>External quality assurance in Norway </vt:lpstr>
      <vt:lpstr>NOKUT’s regulations in context</vt:lpstr>
      <vt:lpstr>Accreditation of study programs</vt:lpstr>
      <vt:lpstr>The accreditation process  </vt:lpstr>
      <vt:lpstr>NOKUT-regulations vs ESG</vt:lpstr>
      <vt:lpstr>NOKUT-regulations vs ESG</vt:lpstr>
      <vt:lpstr>NOKUT-regulations vs ESG</vt:lpstr>
      <vt:lpstr> NOKUT-regulations vs ESG </vt:lpstr>
      <vt:lpstr>PowerPoint-presentasjon</vt:lpstr>
    </vt:vector>
  </TitlesOfParts>
  <Company>NOKUT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PowerPoint-presentasjon</dc:title>
  <dc:creator>Bjørn Ragnar Stensby</dc:creator>
  <cp:lastModifiedBy>Ole Espen Rakkestad</cp:lastModifiedBy>
  <cp:revision>260</cp:revision>
  <cp:lastPrinted>2017-03-06T15:01:54Z</cp:lastPrinted>
  <dcterms:created xsi:type="dcterms:W3CDTF">2016-04-08T06:34:08Z</dcterms:created>
  <dcterms:modified xsi:type="dcterms:W3CDTF">2017-03-09T18:24:00Z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0x010100BA86AE0217D92844B1080285255303AA</vt:lpwstr>
  </property>
</Properties>
</file>